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73" r:id="rId5"/>
    <p:sldId id="301" r:id="rId6"/>
    <p:sldId id="307" r:id="rId7"/>
    <p:sldId id="311" r:id="rId8"/>
    <p:sldId id="316" r:id="rId9"/>
    <p:sldId id="313" r:id="rId10"/>
    <p:sldId id="312" r:id="rId11"/>
    <p:sldId id="317" r:id="rId12"/>
    <p:sldId id="318" r:id="rId13"/>
    <p:sldId id="315" r:id="rId14"/>
    <p:sldId id="308" r:id="rId15"/>
    <p:sldId id="319" r:id="rId16"/>
    <p:sldId id="321" r:id="rId17"/>
    <p:sldId id="309" r:id="rId18"/>
    <p:sldId id="310" r:id="rId19"/>
    <p:sldId id="322" r:id="rId20"/>
    <p:sldId id="324" r:id="rId21"/>
    <p:sldId id="325" r:id="rId22"/>
    <p:sldId id="287"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76BAD-1D5A-49A0-B153-E39B75FBAD86}"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0E8FFED1-2857-453E-B5E5-F6A32A48B6A0}">
      <dgm:prSet/>
      <dgm:spPr/>
      <dgm:t>
        <a:bodyPr/>
        <a:lstStyle/>
        <a:p>
          <a:pPr>
            <a:lnSpc>
              <a:spcPct val="100000"/>
            </a:lnSpc>
          </a:pPr>
          <a:r>
            <a:rPr lang="en-US"/>
            <a:t>Accreditation</a:t>
          </a:r>
        </a:p>
      </dgm:t>
    </dgm:pt>
    <dgm:pt modelId="{AD9F7B18-B962-449D-AAB2-DC5BCF0E50C1}" type="parTrans" cxnId="{4D10326E-10FE-46D1-BDBD-19E467B31252}">
      <dgm:prSet/>
      <dgm:spPr/>
      <dgm:t>
        <a:bodyPr/>
        <a:lstStyle/>
        <a:p>
          <a:endParaRPr lang="en-US"/>
        </a:p>
      </dgm:t>
    </dgm:pt>
    <dgm:pt modelId="{84A6E880-D502-414C-BEE5-15025FDB1A87}" type="sibTrans" cxnId="{4D10326E-10FE-46D1-BDBD-19E467B31252}">
      <dgm:prSet/>
      <dgm:spPr/>
      <dgm:t>
        <a:bodyPr/>
        <a:lstStyle/>
        <a:p>
          <a:endParaRPr lang="en-US"/>
        </a:p>
      </dgm:t>
    </dgm:pt>
    <dgm:pt modelId="{ED49FEE5-32F8-439E-BC11-49CA76B17F27}">
      <dgm:prSet/>
      <dgm:spPr/>
      <dgm:t>
        <a:bodyPr/>
        <a:lstStyle/>
        <a:p>
          <a:pPr>
            <a:lnSpc>
              <a:spcPct val="100000"/>
            </a:lnSpc>
          </a:pPr>
          <a:r>
            <a:rPr lang="en-US"/>
            <a:t>Credentialing and Privileging</a:t>
          </a:r>
        </a:p>
      </dgm:t>
    </dgm:pt>
    <dgm:pt modelId="{BA41A2AD-5E37-4691-A543-94D2A2306D85}" type="parTrans" cxnId="{53F928A7-B735-4CC9-B1E0-03E3C5B082A8}">
      <dgm:prSet/>
      <dgm:spPr/>
      <dgm:t>
        <a:bodyPr/>
        <a:lstStyle/>
        <a:p>
          <a:endParaRPr lang="en-US"/>
        </a:p>
      </dgm:t>
    </dgm:pt>
    <dgm:pt modelId="{76643FA1-81A3-48B8-930E-FF096C5548E7}" type="sibTrans" cxnId="{53F928A7-B735-4CC9-B1E0-03E3C5B082A8}">
      <dgm:prSet/>
      <dgm:spPr/>
      <dgm:t>
        <a:bodyPr/>
        <a:lstStyle/>
        <a:p>
          <a:endParaRPr lang="en-US"/>
        </a:p>
      </dgm:t>
    </dgm:pt>
    <dgm:pt modelId="{94D565D3-55A2-420B-BD00-ACE478D29D70}">
      <dgm:prSet/>
      <dgm:spPr/>
      <dgm:t>
        <a:bodyPr/>
        <a:lstStyle/>
        <a:p>
          <a:pPr>
            <a:lnSpc>
              <a:spcPct val="100000"/>
            </a:lnSpc>
          </a:pPr>
          <a:r>
            <a:rPr lang="en-US"/>
            <a:t>Peer Review</a:t>
          </a:r>
        </a:p>
      </dgm:t>
    </dgm:pt>
    <dgm:pt modelId="{98812B4A-D02C-4D50-87D6-5F14709A800C}" type="parTrans" cxnId="{2E283781-8F00-4068-8D23-6CF5226569C3}">
      <dgm:prSet/>
      <dgm:spPr/>
      <dgm:t>
        <a:bodyPr/>
        <a:lstStyle/>
        <a:p>
          <a:endParaRPr lang="en-US"/>
        </a:p>
      </dgm:t>
    </dgm:pt>
    <dgm:pt modelId="{BF5033B5-E9F7-41C4-B433-858FF46C73E5}" type="sibTrans" cxnId="{2E283781-8F00-4068-8D23-6CF5226569C3}">
      <dgm:prSet/>
      <dgm:spPr/>
      <dgm:t>
        <a:bodyPr/>
        <a:lstStyle/>
        <a:p>
          <a:endParaRPr lang="en-US"/>
        </a:p>
      </dgm:t>
    </dgm:pt>
    <dgm:pt modelId="{44C6B97B-DCD3-44FC-92C3-05FD990AA0BB}">
      <dgm:prSet/>
      <dgm:spPr/>
      <dgm:t>
        <a:bodyPr/>
        <a:lstStyle/>
        <a:p>
          <a:pPr>
            <a:lnSpc>
              <a:spcPct val="100000"/>
            </a:lnSpc>
          </a:pPr>
          <a:r>
            <a:rPr lang="en-US"/>
            <a:t>Quality and Patient Safety</a:t>
          </a:r>
        </a:p>
      </dgm:t>
    </dgm:pt>
    <dgm:pt modelId="{D3E602FF-3A60-4997-96B2-A7E58526E183}" type="parTrans" cxnId="{09D66099-DE55-43B3-AC35-AA236D1E6719}">
      <dgm:prSet/>
      <dgm:spPr/>
      <dgm:t>
        <a:bodyPr/>
        <a:lstStyle/>
        <a:p>
          <a:endParaRPr lang="en-US"/>
        </a:p>
      </dgm:t>
    </dgm:pt>
    <dgm:pt modelId="{D0E88734-3BF6-46C9-B955-9714D8BFF5E7}" type="sibTrans" cxnId="{09D66099-DE55-43B3-AC35-AA236D1E6719}">
      <dgm:prSet/>
      <dgm:spPr/>
      <dgm:t>
        <a:bodyPr/>
        <a:lstStyle/>
        <a:p>
          <a:endParaRPr lang="en-US"/>
        </a:p>
      </dgm:t>
    </dgm:pt>
    <dgm:pt modelId="{351B6F7D-10F6-4864-AC9E-7D0828D64F79}">
      <dgm:prSet/>
      <dgm:spPr/>
      <dgm:t>
        <a:bodyPr/>
        <a:lstStyle/>
        <a:p>
          <a:pPr>
            <a:lnSpc>
              <a:spcPct val="100000"/>
            </a:lnSpc>
          </a:pPr>
          <a:r>
            <a:rPr lang="en-US"/>
            <a:t>Emergency Medicine Department Report</a:t>
          </a:r>
        </a:p>
      </dgm:t>
    </dgm:pt>
    <dgm:pt modelId="{2B248C10-C52D-404E-9CE0-DD3C33E0AFCD}" type="parTrans" cxnId="{9A6C0F22-5CB9-4C3F-9FA3-6E5C443D6C2B}">
      <dgm:prSet/>
      <dgm:spPr/>
      <dgm:t>
        <a:bodyPr/>
        <a:lstStyle/>
        <a:p>
          <a:endParaRPr lang="en-US"/>
        </a:p>
      </dgm:t>
    </dgm:pt>
    <dgm:pt modelId="{F25ABFBE-F2F6-43E1-8BBD-6D5A2779BB48}" type="sibTrans" cxnId="{9A6C0F22-5CB9-4C3F-9FA3-6E5C443D6C2B}">
      <dgm:prSet/>
      <dgm:spPr/>
      <dgm:t>
        <a:bodyPr/>
        <a:lstStyle/>
        <a:p>
          <a:endParaRPr lang="en-US"/>
        </a:p>
      </dgm:t>
    </dgm:pt>
    <dgm:pt modelId="{72ED5B2E-F73A-4899-A358-FEF0AD5C646D}">
      <dgm:prSet/>
      <dgm:spPr/>
      <dgm:t>
        <a:bodyPr/>
        <a:lstStyle/>
        <a:p>
          <a:pPr>
            <a:lnSpc>
              <a:spcPct val="100000"/>
            </a:lnSpc>
          </a:pPr>
          <a:r>
            <a:rPr lang="en-US"/>
            <a:t>Committee Reports</a:t>
          </a:r>
        </a:p>
      </dgm:t>
    </dgm:pt>
    <dgm:pt modelId="{01514181-1DE4-4E57-ABAD-F13C8442DC7E}" type="parTrans" cxnId="{7F57975B-4F88-4BE8-B987-DEE59B0425FC}">
      <dgm:prSet/>
      <dgm:spPr/>
      <dgm:t>
        <a:bodyPr/>
        <a:lstStyle/>
        <a:p>
          <a:endParaRPr lang="en-US"/>
        </a:p>
      </dgm:t>
    </dgm:pt>
    <dgm:pt modelId="{F19E1EBC-89F9-40E0-BACD-5A4BF0D77124}" type="sibTrans" cxnId="{7F57975B-4F88-4BE8-B987-DEE59B0425FC}">
      <dgm:prSet/>
      <dgm:spPr/>
      <dgm:t>
        <a:bodyPr/>
        <a:lstStyle/>
        <a:p>
          <a:endParaRPr lang="en-US"/>
        </a:p>
      </dgm:t>
    </dgm:pt>
    <dgm:pt modelId="{1F3161A7-D9E4-4555-A61B-904DA2496E78}">
      <dgm:prSet/>
      <dgm:spPr/>
      <dgm:t>
        <a:bodyPr/>
        <a:lstStyle/>
        <a:p>
          <a:pPr>
            <a:lnSpc>
              <a:spcPct val="100000"/>
            </a:lnSpc>
          </a:pPr>
          <a:r>
            <a:rPr lang="en-US"/>
            <a:t>Operating Room</a:t>
          </a:r>
        </a:p>
      </dgm:t>
    </dgm:pt>
    <dgm:pt modelId="{38B2BE13-5536-4076-A145-B34A4783C3F6}" type="parTrans" cxnId="{E49A1C22-B85D-4BFA-A4DA-826E24D69040}">
      <dgm:prSet/>
      <dgm:spPr/>
      <dgm:t>
        <a:bodyPr/>
        <a:lstStyle/>
        <a:p>
          <a:endParaRPr lang="en-US"/>
        </a:p>
      </dgm:t>
    </dgm:pt>
    <dgm:pt modelId="{18BA3833-2958-417C-8D96-2C922BA289A6}" type="sibTrans" cxnId="{E49A1C22-B85D-4BFA-A4DA-826E24D69040}">
      <dgm:prSet/>
      <dgm:spPr/>
      <dgm:t>
        <a:bodyPr/>
        <a:lstStyle/>
        <a:p>
          <a:endParaRPr lang="en-US"/>
        </a:p>
      </dgm:t>
    </dgm:pt>
    <dgm:pt modelId="{C585AC56-FF38-4F35-8526-57E971F8DA64}">
      <dgm:prSet/>
      <dgm:spPr/>
      <dgm:t>
        <a:bodyPr/>
        <a:lstStyle/>
        <a:p>
          <a:pPr>
            <a:lnSpc>
              <a:spcPct val="100000"/>
            </a:lnSpc>
          </a:pPr>
          <a:r>
            <a:rPr lang="en-US"/>
            <a:t>Ethics Committee</a:t>
          </a:r>
        </a:p>
      </dgm:t>
    </dgm:pt>
    <dgm:pt modelId="{7E56FBBF-2400-4C16-A753-029913C37E42}" type="parTrans" cxnId="{ACA4543F-5D73-41C5-A8C7-C59A5E1FAE6D}">
      <dgm:prSet/>
      <dgm:spPr/>
      <dgm:t>
        <a:bodyPr/>
        <a:lstStyle/>
        <a:p>
          <a:endParaRPr lang="en-US"/>
        </a:p>
      </dgm:t>
    </dgm:pt>
    <dgm:pt modelId="{5DBD2C09-E2B6-4615-A1A6-4A4CA464BDDD}" type="sibTrans" cxnId="{ACA4543F-5D73-41C5-A8C7-C59A5E1FAE6D}">
      <dgm:prSet/>
      <dgm:spPr/>
      <dgm:t>
        <a:bodyPr/>
        <a:lstStyle/>
        <a:p>
          <a:endParaRPr lang="en-US"/>
        </a:p>
      </dgm:t>
    </dgm:pt>
    <dgm:pt modelId="{5C51141A-689F-4582-B245-AF71B246CE15}" type="pres">
      <dgm:prSet presAssocID="{9DB76BAD-1D5A-49A0-B153-E39B75FBAD86}" presName="root" presStyleCnt="0">
        <dgm:presLayoutVars>
          <dgm:dir/>
          <dgm:resizeHandles val="exact"/>
        </dgm:presLayoutVars>
      </dgm:prSet>
      <dgm:spPr/>
    </dgm:pt>
    <dgm:pt modelId="{E8728452-0CF4-4F85-9CF2-7421EA31A701}" type="pres">
      <dgm:prSet presAssocID="{0E8FFED1-2857-453E-B5E5-F6A32A48B6A0}" presName="compNode" presStyleCnt="0"/>
      <dgm:spPr/>
    </dgm:pt>
    <dgm:pt modelId="{7CD0C7F9-9E1A-43D3-8DED-A45096FCA8EB}" type="pres">
      <dgm:prSet presAssocID="{0E8FFED1-2857-453E-B5E5-F6A32A48B6A0}" presName="bgRect" presStyleLbl="bgShp" presStyleIdx="0" presStyleCnt="6"/>
      <dgm:spPr/>
    </dgm:pt>
    <dgm:pt modelId="{4C498E70-6C7D-400F-8924-180EFBE5EA47}" type="pres">
      <dgm:prSet presAssocID="{0E8FFED1-2857-453E-B5E5-F6A32A48B6A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a:ext>
      </dgm:extLst>
    </dgm:pt>
    <dgm:pt modelId="{7B3F614D-04E9-4340-9B81-31DC490B0987}" type="pres">
      <dgm:prSet presAssocID="{0E8FFED1-2857-453E-B5E5-F6A32A48B6A0}" presName="spaceRect" presStyleCnt="0"/>
      <dgm:spPr/>
    </dgm:pt>
    <dgm:pt modelId="{7EE472FC-6E98-4650-8AEB-09F80B126820}" type="pres">
      <dgm:prSet presAssocID="{0E8FFED1-2857-453E-B5E5-F6A32A48B6A0}" presName="parTx" presStyleLbl="revTx" presStyleIdx="0" presStyleCnt="7">
        <dgm:presLayoutVars>
          <dgm:chMax val="0"/>
          <dgm:chPref val="0"/>
        </dgm:presLayoutVars>
      </dgm:prSet>
      <dgm:spPr/>
    </dgm:pt>
    <dgm:pt modelId="{AC069D19-26D6-4C38-B579-9535B3B14527}" type="pres">
      <dgm:prSet presAssocID="{84A6E880-D502-414C-BEE5-15025FDB1A87}" presName="sibTrans" presStyleCnt="0"/>
      <dgm:spPr/>
    </dgm:pt>
    <dgm:pt modelId="{260E56DE-839A-4A77-A46B-359189BDFF00}" type="pres">
      <dgm:prSet presAssocID="{ED49FEE5-32F8-439E-BC11-49CA76B17F27}" presName="compNode" presStyleCnt="0"/>
      <dgm:spPr/>
    </dgm:pt>
    <dgm:pt modelId="{095353EA-73C5-4E2B-9821-BB46CF90EE90}" type="pres">
      <dgm:prSet presAssocID="{ED49FEE5-32F8-439E-BC11-49CA76B17F27}" presName="bgRect" presStyleLbl="bgShp" presStyleIdx="1" presStyleCnt="6"/>
      <dgm:spPr/>
    </dgm:pt>
    <dgm:pt modelId="{D0017834-EB50-4F01-ACCE-7A0920CA3274}" type="pres">
      <dgm:prSet presAssocID="{ED49FEE5-32F8-439E-BC11-49CA76B17F2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ibbon"/>
        </a:ext>
      </dgm:extLst>
    </dgm:pt>
    <dgm:pt modelId="{CE3A0C00-479F-4144-9C0E-A651D98C56D6}" type="pres">
      <dgm:prSet presAssocID="{ED49FEE5-32F8-439E-BC11-49CA76B17F27}" presName="spaceRect" presStyleCnt="0"/>
      <dgm:spPr/>
    </dgm:pt>
    <dgm:pt modelId="{C4DC674D-4DF0-41D5-B06C-0193AA189C4B}" type="pres">
      <dgm:prSet presAssocID="{ED49FEE5-32F8-439E-BC11-49CA76B17F27}" presName="parTx" presStyleLbl="revTx" presStyleIdx="1" presStyleCnt="7">
        <dgm:presLayoutVars>
          <dgm:chMax val="0"/>
          <dgm:chPref val="0"/>
        </dgm:presLayoutVars>
      </dgm:prSet>
      <dgm:spPr/>
    </dgm:pt>
    <dgm:pt modelId="{1BA1FEBA-E3E6-408B-8B6F-8B804C387808}" type="pres">
      <dgm:prSet presAssocID="{76643FA1-81A3-48B8-930E-FF096C5548E7}" presName="sibTrans" presStyleCnt="0"/>
      <dgm:spPr/>
    </dgm:pt>
    <dgm:pt modelId="{002F2921-DCE5-4518-8D83-7B69E19EEECC}" type="pres">
      <dgm:prSet presAssocID="{94D565D3-55A2-420B-BD00-ACE478D29D70}" presName="compNode" presStyleCnt="0"/>
      <dgm:spPr/>
    </dgm:pt>
    <dgm:pt modelId="{75F7FC41-6DCB-4945-B892-CF62C804CB76}" type="pres">
      <dgm:prSet presAssocID="{94D565D3-55A2-420B-BD00-ACE478D29D70}" presName="bgRect" presStyleLbl="bgShp" presStyleIdx="2" presStyleCnt="6"/>
      <dgm:spPr/>
    </dgm:pt>
    <dgm:pt modelId="{2EE3F882-8381-4E4D-9DFD-E32641A34987}" type="pres">
      <dgm:prSet presAssocID="{94D565D3-55A2-420B-BD00-ACE478D29D7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7B8DAD5D-A320-41A7-B569-2BDAB7F714A2}" type="pres">
      <dgm:prSet presAssocID="{94D565D3-55A2-420B-BD00-ACE478D29D70}" presName="spaceRect" presStyleCnt="0"/>
      <dgm:spPr/>
    </dgm:pt>
    <dgm:pt modelId="{5B612A12-B3E9-4A86-AD51-21F30D8A3CA4}" type="pres">
      <dgm:prSet presAssocID="{94D565D3-55A2-420B-BD00-ACE478D29D70}" presName="parTx" presStyleLbl="revTx" presStyleIdx="2" presStyleCnt="7">
        <dgm:presLayoutVars>
          <dgm:chMax val="0"/>
          <dgm:chPref val="0"/>
        </dgm:presLayoutVars>
      </dgm:prSet>
      <dgm:spPr/>
    </dgm:pt>
    <dgm:pt modelId="{068A29F4-D9BA-4A23-8CA0-0592A9568CB5}" type="pres">
      <dgm:prSet presAssocID="{BF5033B5-E9F7-41C4-B433-858FF46C73E5}" presName="sibTrans" presStyleCnt="0"/>
      <dgm:spPr/>
    </dgm:pt>
    <dgm:pt modelId="{8CFB7CB3-7BE1-46D4-B8C9-29FE06DCF1A9}" type="pres">
      <dgm:prSet presAssocID="{44C6B97B-DCD3-44FC-92C3-05FD990AA0BB}" presName="compNode" presStyleCnt="0"/>
      <dgm:spPr/>
    </dgm:pt>
    <dgm:pt modelId="{7474F20A-6878-4886-89DE-2D638DA47546}" type="pres">
      <dgm:prSet presAssocID="{44C6B97B-DCD3-44FC-92C3-05FD990AA0BB}" presName="bgRect" presStyleLbl="bgShp" presStyleIdx="3" presStyleCnt="6"/>
      <dgm:spPr/>
    </dgm:pt>
    <dgm:pt modelId="{96A1E453-DD35-4190-A3C4-DD1D3714AF2C}" type="pres">
      <dgm:prSet presAssocID="{44C6B97B-DCD3-44FC-92C3-05FD990AA0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35948A3A-0772-49BF-82EF-999E9DEED2F5}" type="pres">
      <dgm:prSet presAssocID="{44C6B97B-DCD3-44FC-92C3-05FD990AA0BB}" presName="spaceRect" presStyleCnt="0"/>
      <dgm:spPr/>
    </dgm:pt>
    <dgm:pt modelId="{95BF154B-E7A4-4611-9D81-A21AD2930FFF}" type="pres">
      <dgm:prSet presAssocID="{44C6B97B-DCD3-44FC-92C3-05FD990AA0BB}" presName="parTx" presStyleLbl="revTx" presStyleIdx="3" presStyleCnt="7">
        <dgm:presLayoutVars>
          <dgm:chMax val="0"/>
          <dgm:chPref val="0"/>
        </dgm:presLayoutVars>
      </dgm:prSet>
      <dgm:spPr/>
    </dgm:pt>
    <dgm:pt modelId="{611FFFE3-41B5-4894-A139-7C178F318EF7}" type="pres">
      <dgm:prSet presAssocID="{D0E88734-3BF6-46C9-B955-9714D8BFF5E7}" presName="sibTrans" presStyleCnt="0"/>
      <dgm:spPr/>
    </dgm:pt>
    <dgm:pt modelId="{5BB28EC3-0E9C-4455-AA08-96EED048B719}" type="pres">
      <dgm:prSet presAssocID="{351B6F7D-10F6-4864-AC9E-7D0828D64F79}" presName="compNode" presStyleCnt="0"/>
      <dgm:spPr/>
    </dgm:pt>
    <dgm:pt modelId="{96D4B154-79FA-4413-A47A-C50A35259F33}" type="pres">
      <dgm:prSet presAssocID="{351B6F7D-10F6-4864-AC9E-7D0828D64F79}" presName="bgRect" presStyleLbl="bgShp" presStyleIdx="4" presStyleCnt="6"/>
      <dgm:spPr/>
    </dgm:pt>
    <dgm:pt modelId="{35542000-0EE4-4311-B385-13A1DC1C7A64}" type="pres">
      <dgm:prSet presAssocID="{351B6F7D-10F6-4864-AC9E-7D0828D64F7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ethoscope"/>
        </a:ext>
      </dgm:extLst>
    </dgm:pt>
    <dgm:pt modelId="{A84E78E5-C392-4432-A937-C3576EA66DC9}" type="pres">
      <dgm:prSet presAssocID="{351B6F7D-10F6-4864-AC9E-7D0828D64F79}" presName="spaceRect" presStyleCnt="0"/>
      <dgm:spPr/>
    </dgm:pt>
    <dgm:pt modelId="{455CC317-5979-4EF7-B3C7-54F6CE83C703}" type="pres">
      <dgm:prSet presAssocID="{351B6F7D-10F6-4864-AC9E-7D0828D64F79}" presName="parTx" presStyleLbl="revTx" presStyleIdx="4" presStyleCnt="7">
        <dgm:presLayoutVars>
          <dgm:chMax val="0"/>
          <dgm:chPref val="0"/>
        </dgm:presLayoutVars>
      </dgm:prSet>
      <dgm:spPr/>
    </dgm:pt>
    <dgm:pt modelId="{803C56B6-BEA3-4F79-A55D-FC65C17CED1F}" type="pres">
      <dgm:prSet presAssocID="{F25ABFBE-F2F6-43E1-8BBD-6D5A2779BB48}" presName="sibTrans" presStyleCnt="0"/>
      <dgm:spPr/>
    </dgm:pt>
    <dgm:pt modelId="{E15BDEFF-5758-487B-8C8F-FFA0C0923F70}" type="pres">
      <dgm:prSet presAssocID="{72ED5B2E-F73A-4899-A358-FEF0AD5C646D}" presName="compNode" presStyleCnt="0"/>
      <dgm:spPr/>
    </dgm:pt>
    <dgm:pt modelId="{B04250C4-A1A2-4802-9E97-1CD83B671AA2}" type="pres">
      <dgm:prSet presAssocID="{72ED5B2E-F73A-4899-A358-FEF0AD5C646D}" presName="bgRect" presStyleLbl="bgShp" presStyleIdx="5" presStyleCnt="6"/>
      <dgm:spPr/>
    </dgm:pt>
    <dgm:pt modelId="{E290597F-DDEC-459E-9A52-924507A0D988}" type="pres">
      <dgm:prSet presAssocID="{72ED5B2E-F73A-4899-A358-FEF0AD5C646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eeting"/>
        </a:ext>
      </dgm:extLst>
    </dgm:pt>
    <dgm:pt modelId="{3F51DB58-CA52-4692-A1D1-A16CA348BCB8}" type="pres">
      <dgm:prSet presAssocID="{72ED5B2E-F73A-4899-A358-FEF0AD5C646D}" presName="spaceRect" presStyleCnt="0"/>
      <dgm:spPr/>
    </dgm:pt>
    <dgm:pt modelId="{4C42352E-EDFF-4BF3-8E40-F8C1A2F5CF13}" type="pres">
      <dgm:prSet presAssocID="{72ED5B2E-F73A-4899-A358-FEF0AD5C646D}" presName="parTx" presStyleLbl="revTx" presStyleIdx="5" presStyleCnt="7">
        <dgm:presLayoutVars>
          <dgm:chMax val="0"/>
          <dgm:chPref val="0"/>
        </dgm:presLayoutVars>
      </dgm:prSet>
      <dgm:spPr/>
    </dgm:pt>
    <dgm:pt modelId="{985EF654-EA65-4C97-82FB-77CA00D0D92E}" type="pres">
      <dgm:prSet presAssocID="{72ED5B2E-F73A-4899-A358-FEF0AD5C646D}" presName="desTx" presStyleLbl="revTx" presStyleIdx="6" presStyleCnt="7">
        <dgm:presLayoutVars/>
      </dgm:prSet>
      <dgm:spPr/>
    </dgm:pt>
  </dgm:ptLst>
  <dgm:cxnLst>
    <dgm:cxn modelId="{9A6C0F22-5CB9-4C3F-9FA3-6E5C443D6C2B}" srcId="{9DB76BAD-1D5A-49A0-B153-E39B75FBAD86}" destId="{351B6F7D-10F6-4864-AC9E-7D0828D64F79}" srcOrd="4" destOrd="0" parTransId="{2B248C10-C52D-404E-9CE0-DD3C33E0AFCD}" sibTransId="{F25ABFBE-F2F6-43E1-8BBD-6D5A2779BB48}"/>
    <dgm:cxn modelId="{E49A1C22-B85D-4BFA-A4DA-826E24D69040}" srcId="{72ED5B2E-F73A-4899-A358-FEF0AD5C646D}" destId="{1F3161A7-D9E4-4555-A61B-904DA2496E78}" srcOrd="0" destOrd="0" parTransId="{38B2BE13-5536-4076-A145-B34A4783C3F6}" sibTransId="{18BA3833-2958-417C-8D96-2C922BA289A6}"/>
    <dgm:cxn modelId="{608FC625-F57A-4B36-BB15-B848EDF9185C}" type="presOf" srcId="{1F3161A7-D9E4-4555-A61B-904DA2496E78}" destId="{985EF654-EA65-4C97-82FB-77CA00D0D92E}" srcOrd="0" destOrd="0" presId="urn:microsoft.com/office/officeart/2018/2/layout/IconVerticalSolidList"/>
    <dgm:cxn modelId="{ACA4543F-5D73-41C5-A8C7-C59A5E1FAE6D}" srcId="{72ED5B2E-F73A-4899-A358-FEF0AD5C646D}" destId="{C585AC56-FF38-4F35-8526-57E971F8DA64}" srcOrd="1" destOrd="0" parTransId="{7E56FBBF-2400-4C16-A753-029913C37E42}" sibTransId="{5DBD2C09-E2B6-4615-A1A6-4A4CA464BDDD}"/>
    <dgm:cxn modelId="{7F57975B-4F88-4BE8-B987-DEE59B0425FC}" srcId="{9DB76BAD-1D5A-49A0-B153-E39B75FBAD86}" destId="{72ED5B2E-F73A-4899-A358-FEF0AD5C646D}" srcOrd="5" destOrd="0" parTransId="{01514181-1DE4-4E57-ABAD-F13C8442DC7E}" sibTransId="{F19E1EBC-89F9-40E0-BACD-5A4BF0D77124}"/>
    <dgm:cxn modelId="{D791BA5D-7ED6-445A-BB5A-CC1DD5BA5138}" type="presOf" srcId="{94D565D3-55A2-420B-BD00-ACE478D29D70}" destId="{5B612A12-B3E9-4A86-AD51-21F30D8A3CA4}" srcOrd="0" destOrd="0" presId="urn:microsoft.com/office/officeart/2018/2/layout/IconVerticalSolidList"/>
    <dgm:cxn modelId="{4D10326E-10FE-46D1-BDBD-19E467B31252}" srcId="{9DB76BAD-1D5A-49A0-B153-E39B75FBAD86}" destId="{0E8FFED1-2857-453E-B5E5-F6A32A48B6A0}" srcOrd="0" destOrd="0" parTransId="{AD9F7B18-B962-449D-AAB2-DC5BCF0E50C1}" sibTransId="{84A6E880-D502-414C-BEE5-15025FDB1A87}"/>
    <dgm:cxn modelId="{2E283781-8F00-4068-8D23-6CF5226569C3}" srcId="{9DB76BAD-1D5A-49A0-B153-E39B75FBAD86}" destId="{94D565D3-55A2-420B-BD00-ACE478D29D70}" srcOrd="2" destOrd="0" parTransId="{98812B4A-D02C-4D50-87D6-5F14709A800C}" sibTransId="{BF5033B5-E9F7-41C4-B433-858FF46C73E5}"/>
    <dgm:cxn modelId="{09D66099-DE55-43B3-AC35-AA236D1E6719}" srcId="{9DB76BAD-1D5A-49A0-B153-E39B75FBAD86}" destId="{44C6B97B-DCD3-44FC-92C3-05FD990AA0BB}" srcOrd="3" destOrd="0" parTransId="{D3E602FF-3A60-4997-96B2-A7E58526E183}" sibTransId="{D0E88734-3BF6-46C9-B955-9714D8BFF5E7}"/>
    <dgm:cxn modelId="{132042A0-E1E7-4A03-B012-F4468F50387F}" type="presOf" srcId="{9DB76BAD-1D5A-49A0-B153-E39B75FBAD86}" destId="{5C51141A-689F-4582-B245-AF71B246CE15}" srcOrd="0" destOrd="0" presId="urn:microsoft.com/office/officeart/2018/2/layout/IconVerticalSolidList"/>
    <dgm:cxn modelId="{53F928A7-B735-4CC9-B1E0-03E3C5B082A8}" srcId="{9DB76BAD-1D5A-49A0-B153-E39B75FBAD86}" destId="{ED49FEE5-32F8-439E-BC11-49CA76B17F27}" srcOrd="1" destOrd="0" parTransId="{BA41A2AD-5E37-4691-A543-94D2A2306D85}" sibTransId="{76643FA1-81A3-48B8-930E-FF096C5548E7}"/>
    <dgm:cxn modelId="{AC1085AA-BFF3-4FE4-A15E-596151867F8E}" type="presOf" srcId="{ED49FEE5-32F8-439E-BC11-49CA76B17F27}" destId="{C4DC674D-4DF0-41D5-B06C-0193AA189C4B}" srcOrd="0" destOrd="0" presId="urn:microsoft.com/office/officeart/2018/2/layout/IconVerticalSolidList"/>
    <dgm:cxn modelId="{B875A5BE-C6AA-4DA9-89BD-D300F31F6350}" type="presOf" srcId="{C585AC56-FF38-4F35-8526-57E971F8DA64}" destId="{985EF654-EA65-4C97-82FB-77CA00D0D92E}" srcOrd="0" destOrd="1" presId="urn:microsoft.com/office/officeart/2018/2/layout/IconVerticalSolidList"/>
    <dgm:cxn modelId="{7CA875BF-1606-45D2-BF37-0529A16B14AC}" type="presOf" srcId="{72ED5B2E-F73A-4899-A358-FEF0AD5C646D}" destId="{4C42352E-EDFF-4BF3-8E40-F8C1A2F5CF13}" srcOrd="0" destOrd="0" presId="urn:microsoft.com/office/officeart/2018/2/layout/IconVerticalSolidList"/>
    <dgm:cxn modelId="{496756ED-64D6-41D9-8A8A-BD9A0133DEE9}" type="presOf" srcId="{351B6F7D-10F6-4864-AC9E-7D0828D64F79}" destId="{455CC317-5979-4EF7-B3C7-54F6CE83C703}" srcOrd="0" destOrd="0" presId="urn:microsoft.com/office/officeart/2018/2/layout/IconVerticalSolidList"/>
    <dgm:cxn modelId="{DEB3ECF2-8EBA-4E1C-AC20-C6DA6F9B370D}" type="presOf" srcId="{0E8FFED1-2857-453E-B5E5-F6A32A48B6A0}" destId="{7EE472FC-6E98-4650-8AEB-09F80B126820}" srcOrd="0" destOrd="0" presId="urn:microsoft.com/office/officeart/2018/2/layout/IconVerticalSolidList"/>
    <dgm:cxn modelId="{6D7D18FB-B615-49BD-84CD-6300BC8B8C09}" type="presOf" srcId="{44C6B97B-DCD3-44FC-92C3-05FD990AA0BB}" destId="{95BF154B-E7A4-4611-9D81-A21AD2930FFF}" srcOrd="0" destOrd="0" presId="urn:microsoft.com/office/officeart/2018/2/layout/IconVerticalSolidList"/>
    <dgm:cxn modelId="{49AAACF5-94D3-4C12-A255-CCF214011F3C}" type="presParOf" srcId="{5C51141A-689F-4582-B245-AF71B246CE15}" destId="{E8728452-0CF4-4F85-9CF2-7421EA31A701}" srcOrd="0" destOrd="0" presId="urn:microsoft.com/office/officeart/2018/2/layout/IconVerticalSolidList"/>
    <dgm:cxn modelId="{6649D794-1943-4A86-B666-38AF64365736}" type="presParOf" srcId="{E8728452-0CF4-4F85-9CF2-7421EA31A701}" destId="{7CD0C7F9-9E1A-43D3-8DED-A45096FCA8EB}" srcOrd="0" destOrd="0" presId="urn:microsoft.com/office/officeart/2018/2/layout/IconVerticalSolidList"/>
    <dgm:cxn modelId="{66E450C2-835F-41D5-9F73-DF8BDD4231BC}" type="presParOf" srcId="{E8728452-0CF4-4F85-9CF2-7421EA31A701}" destId="{4C498E70-6C7D-400F-8924-180EFBE5EA47}" srcOrd="1" destOrd="0" presId="urn:microsoft.com/office/officeart/2018/2/layout/IconVerticalSolidList"/>
    <dgm:cxn modelId="{F7F42893-9F89-4F08-9D1C-6DFF67CF9F8A}" type="presParOf" srcId="{E8728452-0CF4-4F85-9CF2-7421EA31A701}" destId="{7B3F614D-04E9-4340-9B81-31DC490B0987}" srcOrd="2" destOrd="0" presId="urn:microsoft.com/office/officeart/2018/2/layout/IconVerticalSolidList"/>
    <dgm:cxn modelId="{9E4E509D-7D30-4055-8659-420A00A49F48}" type="presParOf" srcId="{E8728452-0CF4-4F85-9CF2-7421EA31A701}" destId="{7EE472FC-6E98-4650-8AEB-09F80B126820}" srcOrd="3" destOrd="0" presId="urn:microsoft.com/office/officeart/2018/2/layout/IconVerticalSolidList"/>
    <dgm:cxn modelId="{83C698C2-C55C-48F3-BD37-5145D0E103FA}" type="presParOf" srcId="{5C51141A-689F-4582-B245-AF71B246CE15}" destId="{AC069D19-26D6-4C38-B579-9535B3B14527}" srcOrd="1" destOrd="0" presId="urn:microsoft.com/office/officeart/2018/2/layout/IconVerticalSolidList"/>
    <dgm:cxn modelId="{5022E5CE-ED5E-490B-BFCB-1A4C0116E456}" type="presParOf" srcId="{5C51141A-689F-4582-B245-AF71B246CE15}" destId="{260E56DE-839A-4A77-A46B-359189BDFF00}" srcOrd="2" destOrd="0" presId="urn:microsoft.com/office/officeart/2018/2/layout/IconVerticalSolidList"/>
    <dgm:cxn modelId="{D8679463-BF65-4B39-B15B-56DF74C74EEC}" type="presParOf" srcId="{260E56DE-839A-4A77-A46B-359189BDFF00}" destId="{095353EA-73C5-4E2B-9821-BB46CF90EE90}" srcOrd="0" destOrd="0" presId="urn:microsoft.com/office/officeart/2018/2/layout/IconVerticalSolidList"/>
    <dgm:cxn modelId="{176F30FA-4D19-482B-8E7B-B07F5FD31731}" type="presParOf" srcId="{260E56DE-839A-4A77-A46B-359189BDFF00}" destId="{D0017834-EB50-4F01-ACCE-7A0920CA3274}" srcOrd="1" destOrd="0" presId="urn:microsoft.com/office/officeart/2018/2/layout/IconVerticalSolidList"/>
    <dgm:cxn modelId="{41ADDECA-7B23-4BE3-AD54-CCE03403C63B}" type="presParOf" srcId="{260E56DE-839A-4A77-A46B-359189BDFF00}" destId="{CE3A0C00-479F-4144-9C0E-A651D98C56D6}" srcOrd="2" destOrd="0" presId="urn:microsoft.com/office/officeart/2018/2/layout/IconVerticalSolidList"/>
    <dgm:cxn modelId="{40D12E4E-CDDB-4F5B-911F-6832286791C6}" type="presParOf" srcId="{260E56DE-839A-4A77-A46B-359189BDFF00}" destId="{C4DC674D-4DF0-41D5-B06C-0193AA189C4B}" srcOrd="3" destOrd="0" presId="urn:microsoft.com/office/officeart/2018/2/layout/IconVerticalSolidList"/>
    <dgm:cxn modelId="{A7DDEC19-735E-4A25-8225-44C6C1778561}" type="presParOf" srcId="{5C51141A-689F-4582-B245-AF71B246CE15}" destId="{1BA1FEBA-E3E6-408B-8B6F-8B804C387808}" srcOrd="3" destOrd="0" presId="urn:microsoft.com/office/officeart/2018/2/layout/IconVerticalSolidList"/>
    <dgm:cxn modelId="{5A1E4814-2A65-45DD-B17D-FF78A43043E6}" type="presParOf" srcId="{5C51141A-689F-4582-B245-AF71B246CE15}" destId="{002F2921-DCE5-4518-8D83-7B69E19EEECC}" srcOrd="4" destOrd="0" presId="urn:microsoft.com/office/officeart/2018/2/layout/IconVerticalSolidList"/>
    <dgm:cxn modelId="{1ACE765B-01E3-41FB-888F-5FDF795232A7}" type="presParOf" srcId="{002F2921-DCE5-4518-8D83-7B69E19EEECC}" destId="{75F7FC41-6DCB-4945-B892-CF62C804CB76}" srcOrd="0" destOrd="0" presId="urn:microsoft.com/office/officeart/2018/2/layout/IconVerticalSolidList"/>
    <dgm:cxn modelId="{AF655918-218A-4FE2-9D7B-308600E70FE3}" type="presParOf" srcId="{002F2921-DCE5-4518-8D83-7B69E19EEECC}" destId="{2EE3F882-8381-4E4D-9DFD-E32641A34987}" srcOrd="1" destOrd="0" presId="urn:microsoft.com/office/officeart/2018/2/layout/IconVerticalSolidList"/>
    <dgm:cxn modelId="{89D37B91-57F0-4BF3-B4DB-DC4E72355FA8}" type="presParOf" srcId="{002F2921-DCE5-4518-8D83-7B69E19EEECC}" destId="{7B8DAD5D-A320-41A7-B569-2BDAB7F714A2}" srcOrd="2" destOrd="0" presId="urn:microsoft.com/office/officeart/2018/2/layout/IconVerticalSolidList"/>
    <dgm:cxn modelId="{C5B5291C-5040-406E-B306-2DB6CE3FCABA}" type="presParOf" srcId="{002F2921-DCE5-4518-8D83-7B69E19EEECC}" destId="{5B612A12-B3E9-4A86-AD51-21F30D8A3CA4}" srcOrd="3" destOrd="0" presId="urn:microsoft.com/office/officeart/2018/2/layout/IconVerticalSolidList"/>
    <dgm:cxn modelId="{02D94D8A-C4B6-4ECA-8CD5-92E94B0008D6}" type="presParOf" srcId="{5C51141A-689F-4582-B245-AF71B246CE15}" destId="{068A29F4-D9BA-4A23-8CA0-0592A9568CB5}" srcOrd="5" destOrd="0" presId="urn:microsoft.com/office/officeart/2018/2/layout/IconVerticalSolidList"/>
    <dgm:cxn modelId="{C9AD1D29-65E5-4E97-8663-71AD13992355}" type="presParOf" srcId="{5C51141A-689F-4582-B245-AF71B246CE15}" destId="{8CFB7CB3-7BE1-46D4-B8C9-29FE06DCF1A9}" srcOrd="6" destOrd="0" presId="urn:microsoft.com/office/officeart/2018/2/layout/IconVerticalSolidList"/>
    <dgm:cxn modelId="{FB58A46F-CE29-41FD-869B-6CF58CB24C4C}" type="presParOf" srcId="{8CFB7CB3-7BE1-46D4-B8C9-29FE06DCF1A9}" destId="{7474F20A-6878-4886-89DE-2D638DA47546}" srcOrd="0" destOrd="0" presId="urn:microsoft.com/office/officeart/2018/2/layout/IconVerticalSolidList"/>
    <dgm:cxn modelId="{8B63C7E3-1E2F-4634-911E-B589A54745EF}" type="presParOf" srcId="{8CFB7CB3-7BE1-46D4-B8C9-29FE06DCF1A9}" destId="{96A1E453-DD35-4190-A3C4-DD1D3714AF2C}" srcOrd="1" destOrd="0" presId="urn:microsoft.com/office/officeart/2018/2/layout/IconVerticalSolidList"/>
    <dgm:cxn modelId="{8BA6B3D6-D645-43F2-A380-83E14A34D5F2}" type="presParOf" srcId="{8CFB7CB3-7BE1-46D4-B8C9-29FE06DCF1A9}" destId="{35948A3A-0772-49BF-82EF-999E9DEED2F5}" srcOrd="2" destOrd="0" presId="urn:microsoft.com/office/officeart/2018/2/layout/IconVerticalSolidList"/>
    <dgm:cxn modelId="{8884E863-6218-4D42-B6BA-7E05F7FB998E}" type="presParOf" srcId="{8CFB7CB3-7BE1-46D4-B8C9-29FE06DCF1A9}" destId="{95BF154B-E7A4-4611-9D81-A21AD2930FFF}" srcOrd="3" destOrd="0" presId="urn:microsoft.com/office/officeart/2018/2/layout/IconVerticalSolidList"/>
    <dgm:cxn modelId="{E9EDA28F-682B-4615-9C6F-EBF6E2926944}" type="presParOf" srcId="{5C51141A-689F-4582-B245-AF71B246CE15}" destId="{611FFFE3-41B5-4894-A139-7C178F318EF7}" srcOrd="7" destOrd="0" presId="urn:microsoft.com/office/officeart/2018/2/layout/IconVerticalSolidList"/>
    <dgm:cxn modelId="{027D0B06-ED9A-424B-8165-4F508D0EE0A2}" type="presParOf" srcId="{5C51141A-689F-4582-B245-AF71B246CE15}" destId="{5BB28EC3-0E9C-4455-AA08-96EED048B719}" srcOrd="8" destOrd="0" presId="urn:microsoft.com/office/officeart/2018/2/layout/IconVerticalSolidList"/>
    <dgm:cxn modelId="{A2C0534E-2C2E-4DCE-8770-244238EC59EB}" type="presParOf" srcId="{5BB28EC3-0E9C-4455-AA08-96EED048B719}" destId="{96D4B154-79FA-4413-A47A-C50A35259F33}" srcOrd="0" destOrd="0" presId="urn:microsoft.com/office/officeart/2018/2/layout/IconVerticalSolidList"/>
    <dgm:cxn modelId="{07919C1F-21AA-4867-B0B6-2A094DD613E2}" type="presParOf" srcId="{5BB28EC3-0E9C-4455-AA08-96EED048B719}" destId="{35542000-0EE4-4311-B385-13A1DC1C7A64}" srcOrd="1" destOrd="0" presId="urn:microsoft.com/office/officeart/2018/2/layout/IconVerticalSolidList"/>
    <dgm:cxn modelId="{2CA504FF-27A5-4019-A95C-40C994C53EB1}" type="presParOf" srcId="{5BB28EC3-0E9C-4455-AA08-96EED048B719}" destId="{A84E78E5-C392-4432-A937-C3576EA66DC9}" srcOrd="2" destOrd="0" presId="urn:microsoft.com/office/officeart/2018/2/layout/IconVerticalSolidList"/>
    <dgm:cxn modelId="{63D7ADDA-6015-45B9-AF4F-90EA9F6469DC}" type="presParOf" srcId="{5BB28EC3-0E9C-4455-AA08-96EED048B719}" destId="{455CC317-5979-4EF7-B3C7-54F6CE83C703}" srcOrd="3" destOrd="0" presId="urn:microsoft.com/office/officeart/2018/2/layout/IconVerticalSolidList"/>
    <dgm:cxn modelId="{EA277A9D-3D20-4049-B989-66BDCF491DF0}" type="presParOf" srcId="{5C51141A-689F-4582-B245-AF71B246CE15}" destId="{803C56B6-BEA3-4F79-A55D-FC65C17CED1F}" srcOrd="9" destOrd="0" presId="urn:microsoft.com/office/officeart/2018/2/layout/IconVerticalSolidList"/>
    <dgm:cxn modelId="{CE8C5DF8-8174-4C53-AA0F-C74D811EF1B5}" type="presParOf" srcId="{5C51141A-689F-4582-B245-AF71B246CE15}" destId="{E15BDEFF-5758-487B-8C8F-FFA0C0923F70}" srcOrd="10" destOrd="0" presId="urn:microsoft.com/office/officeart/2018/2/layout/IconVerticalSolidList"/>
    <dgm:cxn modelId="{5CB1B186-1FD9-4373-B4E4-DC801069FF9C}" type="presParOf" srcId="{E15BDEFF-5758-487B-8C8F-FFA0C0923F70}" destId="{B04250C4-A1A2-4802-9E97-1CD83B671AA2}" srcOrd="0" destOrd="0" presId="urn:microsoft.com/office/officeart/2018/2/layout/IconVerticalSolidList"/>
    <dgm:cxn modelId="{EA978A76-DC42-47A0-A881-F129FF6D1830}" type="presParOf" srcId="{E15BDEFF-5758-487B-8C8F-FFA0C0923F70}" destId="{E290597F-DDEC-459E-9A52-924507A0D988}" srcOrd="1" destOrd="0" presId="urn:microsoft.com/office/officeart/2018/2/layout/IconVerticalSolidList"/>
    <dgm:cxn modelId="{3023DBAE-0D36-468E-B092-23B040F9D3D7}" type="presParOf" srcId="{E15BDEFF-5758-487B-8C8F-FFA0C0923F70}" destId="{3F51DB58-CA52-4692-A1D1-A16CA348BCB8}" srcOrd="2" destOrd="0" presId="urn:microsoft.com/office/officeart/2018/2/layout/IconVerticalSolidList"/>
    <dgm:cxn modelId="{DF38DB08-87C2-40C6-922B-2620778E7A44}" type="presParOf" srcId="{E15BDEFF-5758-487B-8C8F-FFA0C0923F70}" destId="{4C42352E-EDFF-4BF3-8E40-F8C1A2F5CF13}" srcOrd="3" destOrd="0" presId="urn:microsoft.com/office/officeart/2018/2/layout/IconVerticalSolidList"/>
    <dgm:cxn modelId="{141889E2-6A31-4002-940B-DBFB0D00149D}" type="presParOf" srcId="{E15BDEFF-5758-487B-8C8F-FFA0C0923F70}" destId="{985EF654-EA65-4C97-82FB-77CA00D0D92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D315D-F3A5-405F-ADD4-F7FB7470F130}"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2910724B-F7CC-4D8C-8BDE-700B635764C7}">
      <dgm:prSet/>
      <dgm:spPr/>
      <dgm:t>
        <a:bodyPr/>
        <a:lstStyle/>
        <a:p>
          <a:pPr>
            <a:lnSpc>
              <a:spcPct val="100000"/>
            </a:lnSpc>
          </a:pPr>
          <a:r>
            <a:rPr lang="en-US"/>
            <a:t>National Committee for Quality Assurance Accreditation—</a:t>
          </a:r>
          <a:br>
            <a:rPr lang="en-US">
              <a:latin typeface="Times New Roman"/>
            </a:rPr>
          </a:br>
          <a:r>
            <a:rPr lang="en-US"/>
            <a:t>May 2025</a:t>
          </a:r>
        </a:p>
      </dgm:t>
    </dgm:pt>
    <dgm:pt modelId="{103588CD-62D6-4AA6-A485-300FA3C84A42}" type="parTrans" cxnId="{D10F47E4-5E29-457E-9E24-2F709A478E77}">
      <dgm:prSet/>
      <dgm:spPr/>
      <dgm:t>
        <a:bodyPr/>
        <a:lstStyle/>
        <a:p>
          <a:endParaRPr lang="en-US"/>
        </a:p>
      </dgm:t>
    </dgm:pt>
    <dgm:pt modelId="{10D08FA5-3295-4F8E-914F-871644705986}" type="sibTrans" cxnId="{D10F47E4-5E29-457E-9E24-2F709A478E77}">
      <dgm:prSet/>
      <dgm:spPr/>
      <dgm:t>
        <a:bodyPr/>
        <a:lstStyle/>
        <a:p>
          <a:endParaRPr lang="en-US"/>
        </a:p>
      </dgm:t>
    </dgm:pt>
    <dgm:pt modelId="{B193B881-976B-4811-A135-275895FC27C8}">
      <dgm:prSet/>
      <dgm:spPr/>
      <dgm:t>
        <a:bodyPr/>
        <a:lstStyle/>
        <a:p>
          <a:pPr>
            <a:lnSpc>
              <a:spcPct val="100000"/>
            </a:lnSpc>
          </a:pPr>
          <a:r>
            <a:rPr lang="en-US"/>
            <a:t>Joint Commission Mock Survey—July 11, 2024</a:t>
          </a:r>
        </a:p>
      </dgm:t>
    </dgm:pt>
    <dgm:pt modelId="{C8440E53-60B1-4F4C-9A7F-D1C11680CCFA}" type="parTrans" cxnId="{DE9CA3C8-608F-48FA-BDD0-748D8197B98C}">
      <dgm:prSet/>
      <dgm:spPr/>
      <dgm:t>
        <a:bodyPr/>
        <a:lstStyle/>
        <a:p>
          <a:endParaRPr lang="en-US"/>
        </a:p>
      </dgm:t>
    </dgm:pt>
    <dgm:pt modelId="{3F4E2327-7533-4358-B3A9-9626105AD0C3}" type="sibTrans" cxnId="{DE9CA3C8-608F-48FA-BDD0-748D8197B98C}">
      <dgm:prSet/>
      <dgm:spPr/>
      <dgm:t>
        <a:bodyPr/>
        <a:lstStyle/>
        <a:p>
          <a:endParaRPr lang="en-US"/>
        </a:p>
      </dgm:t>
    </dgm:pt>
    <dgm:pt modelId="{530B8CA3-C4B9-4CA6-9CB1-0FF82335C278}">
      <dgm:prSet/>
      <dgm:spPr/>
      <dgm:t>
        <a:bodyPr/>
        <a:lstStyle/>
        <a:p>
          <a:pPr>
            <a:lnSpc>
              <a:spcPct val="100000"/>
            </a:lnSpc>
          </a:pPr>
          <a:r>
            <a:rPr lang="en-US"/>
            <a:t>Credentialing and Privileging</a:t>
          </a:r>
        </a:p>
      </dgm:t>
    </dgm:pt>
    <dgm:pt modelId="{8C09B007-D781-4612-9514-16155321A454}" type="parTrans" cxnId="{7B91011E-C5E5-444A-A509-521FDC7780A1}">
      <dgm:prSet/>
      <dgm:spPr/>
      <dgm:t>
        <a:bodyPr/>
        <a:lstStyle/>
        <a:p>
          <a:endParaRPr lang="en-US"/>
        </a:p>
      </dgm:t>
    </dgm:pt>
    <dgm:pt modelId="{5C0F8A39-9F9D-4D4E-9A02-5A5E3D8C0538}" type="sibTrans" cxnId="{7B91011E-C5E5-444A-A509-521FDC7780A1}">
      <dgm:prSet/>
      <dgm:spPr/>
      <dgm:t>
        <a:bodyPr/>
        <a:lstStyle/>
        <a:p>
          <a:endParaRPr lang="en-US"/>
        </a:p>
      </dgm:t>
    </dgm:pt>
    <dgm:pt modelId="{CDECDEB3-5778-4DAD-9633-59F7DECC1988}">
      <dgm:prSet/>
      <dgm:spPr/>
      <dgm:t>
        <a:bodyPr/>
        <a:lstStyle/>
        <a:p>
          <a:pPr>
            <a:lnSpc>
              <a:spcPct val="100000"/>
            </a:lnSpc>
          </a:pPr>
          <a:r>
            <a:rPr lang="en-US"/>
            <a:t>Onboarding Process (policies and procedures)</a:t>
          </a:r>
        </a:p>
      </dgm:t>
    </dgm:pt>
    <dgm:pt modelId="{946CB76D-0943-46FA-931C-0AD394744D2E}" type="parTrans" cxnId="{EB3C5062-937A-4221-8DD1-3A0CCBEABD2A}">
      <dgm:prSet/>
      <dgm:spPr/>
      <dgm:t>
        <a:bodyPr/>
        <a:lstStyle/>
        <a:p>
          <a:endParaRPr lang="en-US"/>
        </a:p>
      </dgm:t>
    </dgm:pt>
    <dgm:pt modelId="{7922D797-7767-41F9-89A0-46C9AE878379}" type="sibTrans" cxnId="{EB3C5062-937A-4221-8DD1-3A0CCBEABD2A}">
      <dgm:prSet/>
      <dgm:spPr/>
      <dgm:t>
        <a:bodyPr/>
        <a:lstStyle/>
        <a:p>
          <a:endParaRPr lang="en-US"/>
        </a:p>
      </dgm:t>
    </dgm:pt>
    <dgm:pt modelId="{2D50BE7E-19C0-4462-8769-7D4581D08141}">
      <dgm:prSet/>
      <dgm:spPr/>
      <dgm:t>
        <a:bodyPr/>
        <a:lstStyle/>
        <a:p>
          <a:pPr>
            <a:lnSpc>
              <a:spcPct val="100000"/>
            </a:lnSpc>
          </a:pPr>
          <a:r>
            <a:rPr lang="en-US"/>
            <a:t>Training on the use of hard restraints</a:t>
          </a:r>
        </a:p>
      </dgm:t>
    </dgm:pt>
    <dgm:pt modelId="{2DF07620-53C5-4E73-BD33-01762759630D}" type="parTrans" cxnId="{47DCA029-4848-446A-B39F-EC6A89A49F53}">
      <dgm:prSet/>
      <dgm:spPr/>
      <dgm:t>
        <a:bodyPr/>
        <a:lstStyle/>
        <a:p>
          <a:endParaRPr lang="en-US"/>
        </a:p>
      </dgm:t>
    </dgm:pt>
    <dgm:pt modelId="{3FB6ADEE-6F82-4162-9D69-936073314D53}" type="sibTrans" cxnId="{47DCA029-4848-446A-B39F-EC6A89A49F53}">
      <dgm:prSet/>
      <dgm:spPr/>
      <dgm:t>
        <a:bodyPr/>
        <a:lstStyle/>
        <a:p>
          <a:endParaRPr lang="en-US"/>
        </a:p>
      </dgm:t>
    </dgm:pt>
    <dgm:pt modelId="{359D57E7-5AFF-46C6-A0BC-BE39AE3AD237}">
      <dgm:prSet/>
      <dgm:spPr/>
      <dgm:t>
        <a:bodyPr/>
        <a:lstStyle/>
        <a:p>
          <a:pPr>
            <a:lnSpc>
              <a:spcPct val="100000"/>
            </a:lnSpc>
          </a:pPr>
          <a:r>
            <a:rPr lang="en-US"/>
            <a:t>Ongoing Professional Practice Evaluation (OPPE)</a:t>
          </a:r>
        </a:p>
      </dgm:t>
    </dgm:pt>
    <dgm:pt modelId="{F1FCE126-CDCA-43D1-8453-A12AACE08BD9}" type="parTrans" cxnId="{59BF52D7-4962-42E2-B981-AF8D7E6AF82F}">
      <dgm:prSet/>
      <dgm:spPr/>
      <dgm:t>
        <a:bodyPr/>
        <a:lstStyle/>
        <a:p>
          <a:endParaRPr lang="en-US"/>
        </a:p>
      </dgm:t>
    </dgm:pt>
    <dgm:pt modelId="{D1B0FA97-0DA1-4AE4-AE5E-E8958C473891}" type="sibTrans" cxnId="{59BF52D7-4962-42E2-B981-AF8D7E6AF82F}">
      <dgm:prSet/>
      <dgm:spPr/>
      <dgm:t>
        <a:bodyPr/>
        <a:lstStyle/>
        <a:p>
          <a:endParaRPr lang="en-US"/>
        </a:p>
      </dgm:t>
    </dgm:pt>
    <dgm:pt modelId="{37BAB506-FCFE-4B6A-8AFC-35CD47D78F5D}">
      <dgm:prSet/>
      <dgm:spPr/>
      <dgm:t>
        <a:bodyPr/>
        <a:lstStyle/>
        <a:p>
          <a:pPr>
            <a:lnSpc>
              <a:spcPct val="100000"/>
            </a:lnSpc>
          </a:pPr>
          <a:r>
            <a:rPr lang="en-US"/>
            <a:t>Joint Commission requirement</a:t>
          </a:r>
        </a:p>
      </dgm:t>
    </dgm:pt>
    <dgm:pt modelId="{682FFF03-1094-4A5D-8583-5DDD7FBA1F20}" type="parTrans" cxnId="{E7442F84-53A9-4618-A2C8-1F3B106AE37F}">
      <dgm:prSet/>
      <dgm:spPr/>
      <dgm:t>
        <a:bodyPr/>
        <a:lstStyle/>
        <a:p>
          <a:endParaRPr lang="en-US"/>
        </a:p>
      </dgm:t>
    </dgm:pt>
    <dgm:pt modelId="{A7A815A8-EA78-4B9C-9421-B29C22EEEB95}" type="sibTrans" cxnId="{E7442F84-53A9-4618-A2C8-1F3B106AE37F}">
      <dgm:prSet/>
      <dgm:spPr/>
      <dgm:t>
        <a:bodyPr/>
        <a:lstStyle/>
        <a:p>
          <a:endParaRPr lang="en-US"/>
        </a:p>
      </dgm:t>
    </dgm:pt>
    <dgm:pt modelId="{553ED3A4-769D-4B01-949F-343F9A8813B8}">
      <dgm:prSet/>
      <dgm:spPr/>
      <dgm:t>
        <a:bodyPr/>
        <a:lstStyle/>
        <a:p>
          <a:pPr>
            <a:lnSpc>
              <a:spcPct val="100000"/>
            </a:lnSpc>
          </a:pPr>
          <a:r>
            <a:rPr lang="en-US"/>
            <a:t>Department level performance indicators</a:t>
          </a:r>
        </a:p>
      </dgm:t>
    </dgm:pt>
    <dgm:pt modelId="{F8EF82A6-37A0-4329-8125-B3397C7EC3F2}" type="parTrans" cxnId="{B1CF4BFC-3B0B-4310-A084-F2B5D3DDAA83}">
      <dgm:prSet/>
      <dgm:spPr/>
      <dgm:t>
        <a:bodyPr/>
        <a:lstStyle/>
        <a:p>
          <a:endParaRPr lang="en-US"/>
        </a:p>
      </dgm:t>
    </dgm:pt>
    <dgm:pt modelId="{612A7DB8-84FB-4334-BAE9-24D4EDA6DE33}" type="sibTrans" cxnId="{B1CF4BFC-3B0B-4310-A084-F2B5D3DDAA83}">
      <dgm:prSet/>
      <dgm:spPr/>
      <dgm:t>
        <a:bodyPr/>
        <a:lstStyle/>
        <a:p>
          <a:endParaRPr lang="en-US"/>
        </a:p>
      </dgm:t>
    </dgm:pt>
    <dgm:pt modelId="{163D46ED-D9A6-47A3-82AC-A89615592712}">
      <dgm:prSet/>
      <dgm:spPr/>
      <dgm:t>
        <a:bodyPr/>
        <a:lstStyle/>
        <a:p>
          <a:pPr>
            <a:lnSpc>
              <a:spcPct val="100000"/>
            </a:lnSpc>
          </a:pPr>
          <a:r>
            <a:rPr lang="en-US"/>
            <a:t>Ensure quality and safety of patient care</a:t>
          </a:r>
        </a:p>
      </dgm:t>
    </dgm:pt>
    <dgm:pt modelId="{C536EC4A-6E62-4E74-832A-CAC1A016A067}" type="parTrans" cxnId="{95BB4AC9-7FA0-47E8-80D4-A95C4DDCBA46}">
      <dgm:prSet/>
      <dgm:spPr/>
      <dgm:t>
        <a:bodyPr/>
        <a:lstStyle/>
        <a:p>
          <a:endParaRPr lang="en-US"/>
        </a:p>
      </dgm:t>
    </dgm:pt>
    <dgm:pt modelId="{25901415-599D-43E0-A77B-DABD0C71E432}" type="sibTrans" cxnId="{95BB4AC9-7FA0-47E8-80D4-A95C4DDCBA46}">
      <dgm:prSet/>
      <dgm:spPr/>
      <dgm:t>
        <a:bodyPr/>
        <a:lstStyle/>
        <a:p>
          <a:endParaRPr lang="en-US"/>
        </a:p>
      </dgm:t>
    </dgm:pt>
    <dgm:pt modelId="{AA47E640-866A-466F-BDE3-CFB78D0A9FCD}">
      <dgm:prSet/>
      <dgm:spPr/>
      <dgm:t>
        <a:bodyPr/>
        <a:lstStyle/>
        <a:p>
          <a:pPr>
            <a:lnSpc>
              <a:spcPct val="100000"/>
            </a:lnSpc>
          </a:pPr>
          <a:r>
            <a:rPr lang="en-US"/>
            <a:t>Audit of all department performance indicators</a:t>
          </a:r>
        </a:p>
      </dgm:t>
    </dgm:pt>
    <dgm:pt modelId="{25A8A0AD-65A9-4920-B29B-AF94260399E1}" type="parTrans" cxnId="{98F06D4A-4504-4375-B96F-29F60E801DE7}">
      <dgm:prSet/>
      <dgm:spPr/>
      <dgm:t>
        <a:bodyPr/>
        <a:lstStyle/>
        <a:p>
          <a:endParaRPr lang="en-US"/>
        </a:p>
      </dgm:t>
    </dgm:pt>
    <dgm:pt modelId="{8E901075-D7AF-49B2-B9B1-ED95D12C6CD8}" type="sibTrans" cxnId="{98F06D4A-4504-4375-B96F-29F60E801DE7}">
      <dgm:prSet/>
      <dgm:spPr/>
      <dgm:t>
        <a:bodyPr/>
        <a:lstStyle/>
        <a:p>
          <a:endParaRPr lang="en-US"/>
        </a:p>
      </dgm:t>
    </dgm:pt>
    <dgm:pt modelId="{EF843171-2040-4312-8D61-721DFE69E69E}" type="pres">
      <dgm:prSet presAssocID="{77CD315D-F3A5-405F-ADD4-F7FB7470F130}" presName="root" presStyleCnt="0">
        <dgm:presLayoutVars>
          <dgm:dir/>
          <dgm:resizeHandles val="exact"/>
        </dgm:presLayoutVars>
      </dgm:prSet>
      <dgm:spPr/>
    </dgm:pt>
    <dgm:pt modelId="{B9D5CCB1-67A7-402D-9661-78E6CFAD9A9C}" type="pres">
      <dgm:prSet presAssocID="{2910724B-F7CC-4D8C-8BDE-700B635764C7}" presName="compNode" presStyleCnt="0"/>
      <dgm:spPr/>
    </dgm:pt>
    <dgm:pt modelId="{0476E8A7-11F9-4295-9347-A3558F335A58}" type="pres">
      <dgm:prSet presAssocID="{2910724B-F7CC-4D8C-8BDE-700B635764C7}" presName="bgRect" presStyleLbl="bgShp" presStyleIdx="0" presStyleCnt="3"/>
      <dgm:spPr/>
    </dgm:pt>
    <dgm:pt modelId="{3D9AA9C0-5784-4D69-A9D8-254C379C49CD}" type="pres">
      <dgm:prSet presAssocID="{2910724B-F7CC-4D8C-8BDE-700B635764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a:ext>
      </dgm:extLst>
    </dgm:pt>
    <dgm:pt modelId="{FAB6F13A-82A4-4EEA-A821-54A895DE33FD}" type="pres">
      <dgm:prSet presAssocID="{2910724B-F7CC-4D8C-8BDE-700B635764C7}" presName="spaceRect" presStyleCnt="0"/>
      <dgm:spPr/>
    </dgm:pt>
    <dgm:pt modelId="{5543694E-BA8E-4E07-AC74-0A6C50D2328E}" type="pres">
      <dgm:prSet presAssocID="{2910724B-F7CC-4D8C-8BDE-700B635764C7}" presName="parTx" presStyleLbl="revTx" presStyleIdx="0" presStyleCnt="5">
        <dgm:presLayoutVars>
          <dgm:chMax val="0"/>
          <dgm:chPref val="0"/>
        </dgm:presLayoutVars>
      </dgm:prSet>
      <dgm:spPr/>
    </dgm:pt>
    <dgm:pt modelId="{27A638EF-B628-4F88-9CB1-33922A85B255}" type="pres">
      <dgm:prSet presAssocID="{10D08FA5-3295-4F8E-914F-871644705986}" presName="sibTrans" presStyleCnt="0"/>
      <dgm:spPr/>
    </dgm:pt>
    <dgm:pt modelId="{3149678D-055C-4370-A226-638B2C5C8942}" type="pres">
      <dgm:prSet presAssocID="{B193B881-976B-4811-A135-275895FC27C8}" presName="compNode" presStyleCnt="0"/>
      <dgm:spPr/>
    </dgm:pt>
    <dgm:pt modelId="{2276F2CE-5C0F-4B78-8AA8-9578A08B538C}" type="pres">
      <dgm:prSet presAssocID="{B193B881-976B-4811-A135-275895FC27C8}" presName="bgRect" presStyleLbl="bgShp" presStyleIdx="1" presStyleCnt="3"/>
      <dgm:spPr/>
    </dgm:pt>
    <dgm:pt modelId="{2C8FE451-8EC3-4874-B2BB-BB9A0B71953C}" type="pres">
      <dgm:prSet presAssocID="{B193B881-976B-4811-A135-275895FC27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FA962C03-C308-45CC-828E-FBC0FFA44FEF}" type="pres">
      <dgm:prSet presAssocID="{B193B881-976B-4811-A135-275895FC27C8}" presName="spaceRect" presStyleCnt="0"/>
      <dgm:spPr/>
    </dgm:pt>
    <dgm:pt modelId="{22A7EA47-0CDB-43E2-8807-DF5AE4A0CD14}" type="pres">
      <dgm:prSet presAssocID="{B193B881-976B-4811-A135-275895FC27C8}" presName="parTx" presStyleLbl="revTx" presStyleIdx="1" presStyleCnt="5">
        <dgm:presLayoutVars>
          <dgm:chMax val="0"/>
          <dgm:chPref val="0"/>
        </dgm:presLayoutVars>
      </dgm:prSet>
      <dgm:spPr/>
    </dgm:pt>
    <dgm:pt modelId="{ACE68379-66EC-4312-A4D8-CD8D00F0BA5F}" type="pres">
      <dgm:prSet presAssocID="{B193B881-976B-4811-A135-275895FC27C8}" presName="desTx" presStyleLbl="revTx" presStyleIdx="2" presStyleCnt="5">
        <dgm:presLayoutVars/>
      </dgm:prSet>
      <dgm:spPr/>
    </dgm:pt>
    <dgm:pt modelId="{478F5BD0-369F-44B8-94E4-8B29E5C6B6A9}" type="pres">
      <dgm:prSet presAssocID="{3F4E2327-7533-4358-B3A9-9626105AD0C3}" presName="sibTrans" presStyleCnt="0"/>
      <dgm:spPr/>
    </dgm:pt>
    <dgm:pt modelId="{D055486D-1D04-4530-BCA1-C042A3EC461C}" type="pres">
      <dgm:prSet presAssocID="{359D57E7-5AFF-46C6-A0BC-BE39AE3AD237}" presName="compNode" presStyleCnt="0"/>
      <dgm:spPr/>
    </dgm:pt>
    <dgm:pt modelId="{DB6CEAE4-8A7C-4C59-AA18-37FECEABA54D}" type="pres">
      <dgm:prSet presAssocID="{359D57E7-5AFF-46C6-A0BC-BE39AE3AD237}" presName="bgRect" presStyleLbl="bgShp" presStyleIdx="2" presStyleCnt="3"/>
      <dgm:spPr/>
    </dgm:pt>
    <dgm:pt modelId="{21AA349A-2DFF-4B04-9C4E-FF9A4FAB5F98}" type="pres">
      <dgm:prSet presAssocID="{359D57E7-5AFF-46C6-A0BC-BE39AE3AD2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15C19505-A40D-49D9-8ACB-C5612C521435}" type="pres">
      <dgm:prSet presAssocID="{359D57E7-5AFF-46C6-A0BC-BE39AE3AD237}" presName="spaceRect" presStyleCnt="0"/>
      <dgm:spPr/>
    </dgm:pt>
    <dgm:pt modelId="{DDF584EF-CE3A-425F-B80E-A712D26784C7}" type="pres">
      <dgm:prSet presAssocID="{359D57E7-5AFF-46C6-A0BC-BE39AE3AD237}" presName="parTx" presStyleLbl="revTx" presStyleIdx="3" presStyleCnt="5">
        <dgm:presLayoutVars>
          <dgm:chMax val="0"/>
          <dgm:chPref val="0"/>
        </dgm:presLayoutVars>
      </dgm:prSet>
      <dgm:spPr/>
    </dgm:pt>
    <dgm:pt modelId="{BC78BA6F-F8DD-468C-975C-8F37C1DC315A}" type="pres">
      <dgm:prSet presAssocID="{359D57E7-5AFF-46C6-A0BC-BE39AE3AD237}" presName="desTx" presStyleLbl="revTx" presStyleIdx="4" presStyleCnt="5">
        <dgm:presLayoutVars/>
      </dgm:prSet>
      <dgm:spPr/>
    </dgm:pt>
  </dgm:ptLst>
  <dgm:cxnLst>
    <dgm:cxn modelId="{2D25C510-12EB-48E7-8BB8-FB8C4A2023F9}" type="presOf" srcId="{77CD315D-F3A5-405F-ADD4-F7FB7470F130}" destId="{EF843171-2040-4312-8D61-721DFE69E69E}" srcOrd="0" destOrd="0" presId="urn:microsoft.com/office/officeart/2018/2/layout/IconVerticalSolidList"/>
    <dgm:cxn modelId="{7B91011E-C5E5-444A-A509-521FDC7780A1}" srcId="{B193B881-976B-4811-A135-275895FC27C8}" destId="{530B8CA3-C4B9-4CA6-9CB1-0FF82335C278}" srcOrd="0" destOrd="0" parTransId="{8C09B007-D781-4612-9514-16155321A454}" sibTransId="{5C0F8A39-9F9D-4D4E-9A02-5A5E3D8C0538}"/>
    <dgm:cxn modelId="{0D0DA01E-C9F7-4AD1-BDD2-EA47E00F6CB9}" type="presOf" srcId="{530B8CA3-C4B9-4CA6-9CB1-0FF82335C278}" destId="{ACE68379-66EC-4312-A4D8-CD8D00F0BA5F}" srcOrd="0" destOrd="0" presId="urn:microsoft.com/office/officeart/2018/2/layout/IconVerticalSolidList"/>
    <dgm:cxn modelId="{C7F02D23-731C-4F68-967A-00FD0360D3A7}" type="presOf" srcId="{37BAB506-FCFE-4B6A-8AFC-35CD47D78F5D}" destId="{BC78BA6F-F8DD-468C-975C-8F37C1DC315A}" srcOrd="0" destOrd="0" presId="urn:microsoft.com/office/officeart/2018/2/layout/IconVerticalSolidList"/>
    <dgm:cxn modelId="{CA87A926-9BCA-4158-9D9F-1BF770EE4236}" type="presOf" srcId="{163D46ED-D9A6-47A3-82AC-A89615592712}" destId="{BC78BA6F-F8DD-468C-975C-8F37C1DC315A}" srcOrd="0" destOrd="2" presId="urn:microsoft.com/office/officeart/2018/2/layout/IconVerticalSolidList"/>
    <dgm:cxn modelId="{C5090F28-E902-4943-8822-636C6352D062}" type="presOf" srcId="{B193B881-976B-4811-A135-275895FC27C8}" destId="{22A7EA47-0CDB-43E2-8807-DF5AE4A0CD14}" srcOrd="0" destOrd="0" presId="urn:microsoft.com/office/officeart/2018/2/layout/IconVerticalSolidList"/>
    <dgm:cxn modelId="{47DCA029-4848-446A-B39F-EC6A89A49F53}" srcId="{B193B881-976B-4811-A135-275895FC27C8}" destId="{2D50BE7E-19C0-4462-8769-7D4581D08141}" srcOrd="2" destOrd="0" parTransId="{2DF07620-53C5-4E73-BD33-01762759630D}" sibTransId="{3FB6ADEE-6F82-4162-9D69-936073314D53}"/>
    <dgm:cxn modelId="{D608B961-9B43-4CB1-93D5-5230F263C980}" type="presOf" srcId="{2910724B-F7CC-4D8C-8BDE-700B635764C7}" destId="{5543694E-BA8E-4E07-AC74-0A6C50D2328E}" srcOrd="0" destOrd="0" presId="urn:microsoft.com/office/officeart/2018/2/layout/IconVerticalSolidList"/>
    <dgm:cxn modelId="{EB3C5062-937A-4221-8DD1-3A0CCBEABD2A}" srcId="{B193B881-976B-4811-A135-275895FC27C8}" destId="{CDECDEB3-5778-4DAD-9633-59F7DECC1988}" srcOrd="1" destOrd="0" parTransId="{946CB76D-0943-46FA-931C-0AD394744D2E}" sibTransId="{7922D797-7767-41F9-89A0-46C9AE878379}"/>
    <dgm:cxn modelId="{325A7764-F560-4150-BA52-9455AC9772B2}" type="presOf" srcId="{CDECDEB3-5778-4DAD-9633-59F7DECC1988}" destId="{ACE68379-66EC-4312-A4D8-CD8D00F0BA5F}" srcOrd="0" destOrd="1" presId="urn:microsoft.com/office/officeart/2018/2/layout/IconVerticalSolidList"/>
    <dgm:cxn modelId="{195CB046-2B02-4F81-9137-93D9A8B8972C}" type="presOf" srcId="{AA47E640-866A-466F-BDE3-CFB78D0A9FCD}" destId="{BC78BA6F-F8DD-468C-975C-8F37C1DC315A}" srcOrd="0" destOrd="3" presId="urn:microsoft.com/office/officeart/2018/2/layout/IconVerticalSolidList"/>
    <dgm:cxn modelId="{98F06D4A-4504-4375-B96F-29F60E801DE7}" srcId="{359D57E7-5AFF-46C6-A0BC-BE39AE3AD237}" destId="{AA47E640-866A-466F-BDE3-CFB78D0A9FCD}" srcOrd="3" destOrd="0" parTransId="{25A8A0AD-65A9-4920-B29B-AF94260399E1}" sibTransId="{8E901075-D7AF-49B2-B9B1-ED95D12C6CD8}"/>
    <dgm:cxn modelId="{10288359-C830-4C95-8A49-4CA477FDE2B2}" type="presOf" srcId="{2D50BE7E-19C0-4462-8769-7D4581D08141}" destId="{ACE68379-66EC-4312-A4D8-CD8D00F0BA5F}" srcOrd="0" destOrd="2" presId="urn:microsoft.com/office/officeart/2018/2/layout/IconVerticalSolidList"/>
    <dgm:cxn modelId="{CE06BE81-DF7C-450B-A094-AA48CB272A71}" type="presOf" srcId="{359D57E7-5AFF-46C6-A0BC-BE39AE3AD237}" destId="{DDF584EF-CE3A-425F-B80E-A712D26784C7}" srcOrd="0" destOrd="0" presId="urn:microsoft.com/office/officeart/2018/2/layout/IconVerticalSolidList"/>
    <dgm:cxn modelId="{E7442F84-53A9-4618-A2C8-1F3B106AE37F}" srcId="{359D57E7-5AFF-46C6-A0BC-BE39AE3AD237}" destId="{37BAB506-FCFE-4B6A-8AFC-35CD47D78F5D}" srcOrd="0" destOrd="0" parTransId="{682FFF03-1094-4A5D-8583-5DDD7FBA1F20}" sibTransId="{A7A815A8-EA78-4B9C-9421-B29C22EEEB95}"/>
    <dgm:cxn modelId="{B17A0BA3-47B1-4B14-9425-F74D24B9C8E6}" type="presOf" srcId="{553ED3A4-769D-4B01-949F-343F9A8813B8}" destId="{BC78BA6F-F8DD-468C-975C-8F37C1DC315A}" srcOrd="0" destOrd="1" presId="urn:microsoft.com/office/officeart/2018/2/layout/IconVerticalSolidList"/>
    <dgm:cxn modelId="{DE9CA3C8-608F-48FA-BDD0-748D8197B98C}" srcId="{77CD315D-F3A5-405F-ADD4-F7FB7470F130}" destId="{B193B881-976B-4811-A135-275895FC27C8}" srcOrd="1" destOrd="0" parTransId="{C8440E53-60B1-4F4C-9A7F-D1C11680CCFA}" sibTransId="{3F4E2327-7533-4358-B3A9-9626105AD0C3}"/>
    <dgm:cxn modelId="{95BB4AC9-7FA0-47E8-80D4-A95C4DDCBA46}" srcId="{359D57E7-5AFF-46C6-A0BC-BE39AE3AD237}" destId="{163D46ED-D9A6-47A3-82AC-A89615592712}" srcOrd="2" destOrd="0" parTransId="{C536EC4A-6E62-4E74-832A-CAC1A016A067}" sibTransId="{25901415-599D-43E0-A77B-DABD0C71E432}"/>
    <dgm:cxn modelId="{59BF52D7-4962-42E2-B981-AF8D7E6AF82F}" srcId="{77CD315D-F3A5-405F-ADD4-F7FB7470F130}" destId="{359D57E7-5AFF-46C6-A0BC-BE39AE3AD237}" srcOrd="2" destOrd="0" parTransId="{F1FCE126-CDCA-43D1-8453-A12AACE08BD9}" sibTransId="{D1B0FA97-0DA1-4AE4-AE5E-E8958C473891}"/>
    <dgm:cxn modelId="{D10F47E4-5E29-457E-9E24-2F709A478E77}" srcId="{77CD315D-F3A5-405F-ADD4-F7FB7470F130}" destId="{2910724B-F7CC-4D8C-8BDE-700B635764C7}" srcOrd="0" destOrd="0" parTransId="{103588CD-62D6-4AA6-A485-300FA3C84A42}" sibTransId="{10D08FA5-3295-4F8E-914F-871644705986}"/>
    <dgm:cxn modelId="{B1CF4BFC-3B0B-4310-A084-F2B5D3DDAA83}" srcId="{359D57E7-5AFF-46C6-A0BC-BE39AE3AD237}" destId="{553ED3A4-769D-4B01-949F-343F9A8813B8}" srcOrd="1" destOrd="0" parTransId="{F8EF82A6-37A0-4329-8125-B3397C7EC3F2}" sibTransId="{612A7DB8-84FB-4334-BAE9-24D4EDA6DE33}"/>
    <dgm:cxn modelId="{37B01C69-4EB3-4D31-A8EB-19E1D325CB89}" type="presParOf" srcId="{EF843171-2040-4312-8D61-721DFE69E69E}" destId="{B9D5CCB1-67A7-402D-9661-78E6CFAD9A9C}" srcOrd="0" destOrd="0" presId="urn:microsoft.com/office/officeart/2018/2/layout/IconVerticalSolidList"/>
    <dgm:cxn modelId="{0CF995A1-6A98-45F7-BB8E-D663771C2E87}" type="presParOf" srcId="{B9D5CCB1-67A7-402D-9661-78E6CFAD9A9C}" destId="{0476E8A7-11F9-4295-9347-A3558F335A58}" srcOrd="0" destOrd="0" presId="urn:microsoft.com/office/officeart/2018/2/layout/IconVerticalSolidList"/>
    <dgm:cxn modelId="{D97E17BE-EA4B-4C2E-A723-18FFBB83B71C}" type="presParOf" srcId="{B9D5CCB1-67A7-402D-9661-78E6CFAD9A9C}" destId="{3D9AA9C0-5784-4D69-A9D8-254C379C49CD}" srcOrd="1" destOrd="0" presId="urn:microsoft.com/office/officeart/2018/2/layout/IconVerticalSolidList"/>
    <dgm:cxn modelId="{709BF620-8F5A-4168-9B47-89E996A38B82}" type="presParOf" srcId="{B9D5CCB1-67A7-402D-9661-78E6CFAD9A9C}" destId="{FAB6F13A-82A4-4EEA-A821-54A895DE33FD}" srcOrd="2" destOrd="0" presId="urn:microsoft.com/office/officeart/2018/2/layout/IconVerticalSolidList"/>
    <dgm:cxn modelId="{DE1EF76B-4F83-4662-A7B8-95A92F59B1FD}" type="presParOf" srcId="{B9D5CCB1-67A7-402D-9661-78E6CFAD9A9C}" destId="{5543694E-BA8E-4E07-AC74-0A6C50D2328E}" srcOrd="3" destOrd="0" presId="urn:microsoft.com/office/officeart/2018/2/layout/IconVerticalSolidList"/>
    <dgm:cxn modelId="{7AFAE824-F23A-4E06-8ED8-BB5D13E29077}" type="presParOf" srcId="{EF843171-2040-4312-8D61-721DFE69E69E}" destId="{27A638EF-B628-4F88-9CB1-33922A85B255}" srcOrd="1" destOrd="0" presId="urn:microsoft.com/office/officeart/2018/2/layout/IconVerticalSolidList"/>
    <dgm:cxn modelId="{BDDF1389-B741-4670-BB1E-2A731E9D86AF}" type="presParOf" srcId="{EF843171-2040-4312-8D61-721DFE69E69E}" destId="{3149678D-055C-4370-A226-638B2C5C8942}" srcOrd="2" destOrd="0" presId="urn:microsoft.com/office/officeart/2018/2/layout/IconVerticalSolidList"/>
    <dgm:cxn modelId="{AD157C35-8730-49E7-B737-E0FC85C88183}" type="presParOf" srcId="{3149678D-055C-4370-A226-638B2C5C8942}" destId="{2276F2CE-5C0F-4B78-8AA8-9578A08B538C}" srcOrd="0" destOrd="0" presId="urn:microsoft.com/office/officeart/2018/2/layout/IconVerticalSolidList"/>
    <dgm:cxn modelId="{AC9A1E7B-C568-49C1-9B51-339ACE355E7D}" type="presParOf" srcId="{3149678D-055C-4370-A226-638B2C5C8942}" destId="{2C8FE451-8EC3-4874-B2BB-BB9A0B71953C}" srcOrd="1" destOrd="0" presId="urn:microsoft.com/office/officeart/2018/2/layout/IconVerticalSolidList"/>
    <dgm:cxn modelId="{E0E69CDA-D24A-47DB-BF23-4F5D1FFA211B}" type="presParOf" srcId="{3149678D-055C-4370-A226-638B2C5C8942}" destId="{FA962C03-C308-45CC-828E-FBC0FFA44FEF}" srcOrd="2" destOrd="0" presId="urn:microsoft.com/office/officeart/2018/2/layout/IconVerticalSolidList"/>
    <dgm:cxn modelId="{6E3DB577-9007-4F2D-BFB6-F301A5A34AF7}" type="presParOf" srcId="{3149678D-055C-4370-A226-638B2C5C8942}" destId="{22A7EA47-0CDB-43E2-8807-DF5AE4A0CD14}" srcOrd="3" destOrd="0" presId="urn:microsoft.com/office/officeart/2018/2/layout/IconVerticalSolidList"/>
    <dgm:cxn modelId="{A0B67BCB-EBC8-4B8E-B70D-5E7CE3E040BA}" type="presParOf" srcId="{3149678D-055C-4370-A226-638B2C5C8942}" destId="{ACE68379-66EC-4312-A4D8-CD8D00F0BA5F}" srcOrd="4" destOrd="0" presId="urn:microsoft.com/office/officeart/2018/2/layout/IconVerticalSolidList"/>
    <dgm:cxn modelId="{07252E18-8ABF-4DC4-B877-1E7E9E1B6836}" type="presParOf" srcId="{EF843171-2040-4312-8D61-721DFE69E69E}" destId="{478F5BD0-369F-44B8-94E4-8B29E5C6B6A9}" srcOrd="3" destOrd="0" presId="urn:microsoft.com/office/officeart/2018/2/layout/IconVerticalSolidList"/>
    <dgm:cxn modelId="{1800AE3A-8077-4831-A509-1B45EFBC40AD}" type="presParOf" srcId="{EF843171-2040-4312-8D61-721DFE69E69E}" destId="{D055486D-1D04-4530-BCA1-C042A3EC461C}" srcOrd="4" destOrd="0" presId="urn:microsoft.com/office/officeart/2018/2/layout/IconVerticalSolidList"/>
    <dgm:cxn modelId="{928EBB5F-7EE1-4B88-9A0F-7AE6ED7F1B3B}" type="presParOf" srcId="{D055486D-1D04-4530-BCA1-C042A3EC461C}" destId="{DB6CEAE4-8A7C-4C59-AA18-37FECEABA54D}" srcOrd="0" destOrd="0" presId="urn:microsoft.com/office/officeart/2018/2/layout/IconVerticalSolidList"/>
    <dgm:cxn modelId="{F53C006A-DCF5-479A-9B20-F9AA7EFBF0E1}" type="presParOf" srcId="{D055486D-1D04-4530-BCA1-C042A3EC461C}" destId="{21AA349A-2DFF-4B04-9C4E-FF9A4FAB5F98}" srcOrd="1" destOrd="0" presId="urn:microsoft.com/office/officeart/2018/2/layout/IconVerticalSolidList"/>
    <dgm:cxn modelId="{7B007554-F41C-449D-994E-7794885136DD}" type="presParOf" srcId="{D055486D-1D04-4530-BCA1-C042A3EC461C}" destId="{15C19505-A40D-49D9-8ACB-C5612C521435}" srcOrd="2" destOrd="0" presId="urn:microsoft.com/office/officeart/2018/2/layout/IconVerticalSolidList"/>
    <dgm:cxn modelId="{6EE55DCA-7773-431F-A7D1-D99E3009B04F}" type="presParOf" srcId="{D055486D-1D04-4530-BCA1-C042A3EC461C}" destId="{DDF584EF-CE3A-425F-B80E-A712D26784C7}" srcOrd="3" destOrd="0" presId="urn:microsoft.com/office/officeart/2018/2/layout/IconVerticalSolidList"/>
    <dgm:cxn modelId="{5D1A67D5-239C-4078-BF05-0A93041257F7}" type="presParOf" srcId="{D055486D-1D04-4530-BCA1-C042A3EC461C}" destId="{BC78BA6F-F8DD-468C-975C-8F37C1DC315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0F6DC-25DA-40F8-BBE9-52F74CAA6E9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C3EB777-340D-48CA-93C1-07BADD6FB560}">
      <dgm:prSet/>
      <dgm:spPr/>
      <dgm:t>
        <a:bodyPr/>
        <a:lstStyle/>
        <a:p>
          <a:pPr rtl="0">
            <a:lnSpc>
              <a:spcPct val="100000"/>
            </a:lnSpc>
          </a:pPr>
          <a:r>
            <a:rPr lang="en-US" dirty="0"/>
            <a:t>Medical Staff Policy on the Introduction of a New Privilege</a:t>
          </a:r>
          <a:r>
            <a:rPr lang="en-US" dirty="0">
              <a:latin typeface="Times New Roman"/>
            </a:rPr>
            <a:t> </a:t>
          </a:r>
          <a:br>
            <a:rPr lang="en-US" dirty="0">
              <a:latin typeface="Times New Roman"/>
            </a:rPr>
          </a:br>
          <a:r>
            <a:rPr lang="en-US" dirty="0">
              <a:latin typeface="Times New Roman"/>
            </a:rPr>
            <a:t>(existing P&amp;P updated)</a:t>
          </a:r>
          <a:endParaRPr lang="en-US" dirty="0"/>
        </a:p>
      </dgm:t>
    </dgm:pt>
    <dgm:pt modelId="{93412406-74CE-448B-8537-AA7F05A90DDC}" type="parTrans" cxnId="{0055E447-8F9E-4333-94CA-DEAD47BDD025}">
      <dgm:prSet/>
      <dgm:spPr/>
      <dgm:t>
        <a:bodyPr/>
        <a:lstStyle/>
        <a:p>
          <a:endParaRPr lang="en-US"/>
        </a:p>
      </dgm:t>
    </dgm:pt>
    <dgm:pt modelId="{B154B889-5D63-4CFA-9DA1-E3A75627AF89}" type="sibTrans" cxnId="{0055E447-8F9E-4333-94CA-DEAD47BDD025}">
      <dgm:prSet/>
      <dgm:spPr/>
      <dgm:t>
        <a:bodyPr/>
        <a:lstStyle/>
        <a:p>
          <a:endParaRPr lang="en-US"/>
        </a:p>
      </dgm:t>
    </dgm:pt>
    <dgm:pt modelId="{A046C791-7D1F-483F-93C7-6218524BAC93}">
      <dgm:prSet/>
      <dgm:spPr/>
      <dgm:t>
        <a:bodyPr/>
        <a:lstStyle/>
        <a:p>
          <a:pPr>
            <a:lnSpc>
              <a:spcPct val="100000"/>
            </a:lnSpc>
          </a:pPr>
          <a:r>
            <a:rPr lang="en-US" dirty="0"/>
            <a:t>Standardized Procedures for Advanced Practice Providers in the Department of Anesthesia, Division of Pain Management</a:t>
          </a:r>
        </a:p>
      </dgm:t>
    </dgm:pt>
    <dgm:pt modelId="{CDCDC1FB-FEAD-499E-B188-D71CAAB02588}" type="parTrans" cxnId="{60E442EF-D7B8-4B55-B23F-6F904FE74830}">
      <dgm:prSet/>
      <dgm:spPr/>
      <dgm:t>
        <a:bodyPr/>
        <a:lstStyle/>
        <a:p>
          <a:endParaRPr lang="en-US"/>
        </a:p>
      </dgm:t>
    </dgm:pt>
    <dgm:pt modelId="{0FB36C71-92AE-41AB-A04A-990B985D343A}" type="sibTrans" cxnId="{60E442EF-D7B8-4B55-B23F-6F904FE74830}">
      <dgm:prSet/>
      <dgm:spPr/>
      <dgm:t>
        <a:bodyPr/>
        <a:lstStyle/>
        <a:p>
          <a:endParaRPr lang="en-US"/>
        </a:p>
      </dgm:t>
    </dgm:pt>
    <dgm:pt modelId="{60C67D6D-5FC5-4B06-BE7D-AAD48B57BD8D}">
      <dgm:prSet/>
      <dgm:spPr/>
      <dgm:t>
        <a:bodyPr/>
        <a:lstStyle/>
        <a:p>
          <a:pPr>
            <a:lnSpc>
              <a:spcPct val="100000"/>
            </a:lnSpc>
          </a:pPr>
          <a:r>
            <a:rPr lang="en-US" dirty="0"/>
            <a:t>Delineation of Privileges for Advance Practice Providers in Pain Medicine and Physical Medicine and </a:t>
          </a:r>
          <a:r>
            <a:rPr lang="en-US" dirty="0">
              <a:latin typeface="Times New Roman"/>
            </a:rPr>
            <a:t>Rehabilitation</a:t>
          </a:r>
        </a:p>
      </dgm:t>
    </dgm:pt>
    <dgm:pt modelId="{123371C8-C2C0-4702-96EF-1D2349D2AFC3}" type="parTrans" cxnId="{10B8DDC1-22D3-49F4-80E6-A05B9D8BC233}">
      <dgm:prSet/>
      <dgm:spPr/>
      <dgm:t>
        <a:bodyPr/>
        <a:lstStyle/>
        <a:p>
          <a:endParaRPr lang="en-US"/>
        </a:p>
      </dgm:t>
    </dgm:pt>
    <dgm:pt modelId="{26CB4E26-5E14-4AFE-8DB2-F36CD1348435}" type="sibTrans" cxnId="{10B8DDC1-22D3-49F4-80E6-A05B9D8BC233}">
      <dgm:prSet/>
      <dgm:spPr/>
      <dgm:t>
        <a:bodyPr/>
        <a:lstStyle/>
        <a:p>
          <a:endParaRPr lang="en-US"/>
        </a:p>
      </dgm:t>
    </dgm:pt>
    <dgm:pt modelId="{2F884EC6-A0F7-45ED-B08C-765AC176069A}">
      <dgm:prSet/>
      <dgm:spPr/>
      <dgm:t>
        <a:bodyPr/>
        <a:lstStyle/>
        <a:p>
          <a:pPr>
            <a:lnSpc>
              <a:spcPct val="100000"/>
            </a:lnSpc>
          </a:pPr>
          <a:r>
            <a:rPr lang="en-US" dirty="0">
              <a:latin typeface="Times New Roman"/>
            </a:rPr>
            <a:t>Routine Credentialing &amp; Privileging and Telemedicine Credentialing</a:t>
          </a:r>
          <a:r>
            <a:rPr lang="en-US" dirty="0"/>
            <a:t> by Proxy</a:t>
          </a:r>
        </a:p>
      </dgm:t>
    </dgm:pt>
    <dgm:pt modelId="{913702B6-9910-4E2A-BA17-0628F0FBA646}" type="parTrans" cxnId="{404CC66D-6604-457F-AE22-56A62E7D556A}">
      <dgm:prSet/>
      <dgm:spPr/>
      <dgm:t>
        <a:bodyPr/>
        <a:lstStyle/>
        <a:p>
          <a:endParaRPr lang="en-US"/>
        </a:p>
      </dgm:t>
    </dgm:pt>
    <dgm:pt modelId="{C0C27678-FADF-4917-A25F-5C7FE3EA200F}" type="sibTrans" cxnId="{404CC66D-6604-457F-AE22-56A62E7D556A}">
      <dgm:prSet/>
      <dgm:spPr/>
      <dgm:t>
        <a:bodyPr/>
        <a:lstStyle/>
        <a:p>
          <a:endParaRPr lang="en-US"/>
        </a:p>
      </dgm:t>
    </dgm:pt>
    <dgm:pt modelId="{986EC71D-E7A6-48E4-98A7-33F6041BB88C}" type="pres">
      <dgm:prSet presAssocID="{5490F6DC-25DA-40F8-BBE9-52F74CAA6E92}" presName="root" presStyleCnt="0">
        <dgm:presLayoutVars>
          <dgm:dir/>
          <dgm:resizeHandles val="exact"/>
        </dgm:presLayoutVars>
      </dgm:prSet>
      <dgm:spPr/>
    </dgm:pt>
    <dgm:pt modelId="{F18E6BA0-EAA5-4B80-995F-0B0AA14115FA}" type="pres">
      <dgm:prSet presAssocID="{DC3EB777-340D-48CA-93C1-07BADD6FB560}" presName="compNode" presStyleCnt="0"/>
      <dgm:spPr/>
    </dgm:pt>
    <dgm:pt modelId="{3EFADA6F-BDAC-4B1C-B3A5-8824D86229E4}" type="pres">
      <dgm:prSet presAssocID="{DC3EB777-340D-48CA-93C1-07BADD6FB560}" presName="bgRect" presStyleLbl="bgShp" presStyleIdx="0" presStyleCnt="4"/>
      <dgm:spPr/>
    </dgm:pt>
    <dgm:pt modelId="{B9797E66-EEE2-4CB6-9743-B897AE91BACF}" type="pres">
      <dgm:prSet presAssocID="{DC3EB777-340D-48CA-93C1-07BADD6FB5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D92DDE7A-5820-4FA6-9ACE-623EC22A59D4}" type="pres">
      <dgm:prSet presAssocID="{DC3EB777-340D-48CA-93C1-07BADD6FB560}" presName="spaceRect" presStyleCnt="0"/>
      <dgm:spPr/>
    </dgm:pt>
    <dgm:pt modelId="{C906AEFC-81B8-4171-A1AF-24CEFA52CB1C}" type="pres">
      <dgm:prSet presAssocID="{DC3EB777-340D-48CA-93C1-07BADD6FB560}" presName="parTx" presStyleLbl="revTx" presStyleIdx="0" presStyleCnt="4">
        <dgm:presLayoutVars>
          <dgm:chMax val="0"/>
          <dgm:chPref val="0"/>
        </dgm:presLayoutVars>
      </dgm:prSet>
      <dgm:spPr/>
    </dgm:pt>
    <dgm:pt modelId="{830AB8E4-DB0B-41C1-A864-C4FB68148347}" type="pres">
      <dgm:prSet presAssocID="{B154B889-5D63-4CFA-9DA1-E3A75627AF89}" presName="sibTrans" presStyleCnt="0"/>
      <dgm:spPr/>
    </dgm:pt>
    <dgm:pt modelId="{9C0709C9-EBBC-484F-BA36-EABAD3C3968E}" type="pres">
      <dgm:prSet presAssocID="{A046C791-7D1F-483F-93C7-6218524BAC93}" presName="compNode" presStyleCnt="0"/>
      <dgm:spPr/>
    </dgm:pt>
    <dgm:pt modelId="{69644447-180E-4F81-BFB4-17FF7BF3CEB4}" type="pres">
      <dgm:prSet presAssocID="{A046C791-7D1F-483F-93C7-6218524BAC93}" presName="bgRect" presStyleLbl="bgShp" presStyleIdx="1" presStyleCnt="4"/>
      <dgm:spPr/>
    </dgm:pt>
    <dgm:pt modelId="{C0F36045-2AA8-4358-A5AE-804EE86DBD98}" type="pres">
      <dgm:prSet presAssocID="{A046C791-7D1F-483F-93C7-6218524BAC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21F35B98-7641-4B8F-8AA3-715AF5FE642C}" type="pres">
      <dgm:prSet presAssocID="{A046C791-7D1F-483F-93C7-6218524BAC93}" presName="spaceRect" presStyleCnt="0"/>
      <dgm:spPr/>
    </dgm:pt>
    <dgm:pt modelId="{53DECBE1-3859-44A4-A7BD-B4A43718A6CB}" type="pres">
      <dgm:prSet presAssocID="{A046C791-7D1F-483F-93C7-6218524BAC93}" presName="parTx" presStyleLbl="revTx" presStyleIdx="1" presStyleCnt="4">
        <dgm:presLayoutVars>
          <dgm:chMax val="0"/>
          <dgm:chPref val="0"/>
        </dgm:presLayoutVars>
      </dgm:prSet>
      <dgm:spPr/>
    </dgm:pt>
    <dgm:pt modelId="{419397B5-E5C3-46EE-9B3C-A3DDEDA96CD1}" type="pres">
      <dgm:prSet presAssocID="{0FB36C71-92AE-41AB-A04A-990B985D343A}" presName="sibTrans" presStyleCnt="0"/>
      <dgm:spPr/>
    </dgm:pt>
    <dgm:pt modelId="{C7CAB8FB-3668-4972-B769-4901803152F5}" type="pres">
      <dgm:prSet presAssocID="{60C67D6D-5FC5-4B06-BE7D-AAD48B57BD8D}" presName="compNode" presStyleCnt="0"/>
      <dgm:spPr/>
    </dgm:pt>
    <dgm:pt modelId="{08F712F0-04BC-45B9-8122-812FA38F3C86}" type="pres">
      <dgm:prSet presAssocID="{60C67D6D-5FC5-4B06-BE7D-AAD48B57BD8D}" presName="bgRect" presStyleLbl="bgShp" presStyleIdx="2" presStyleCnt="4"/>
      <dgm:spPr/>
    </dgm:pt>
    <dgm:pt modelId="{A14251DA-28A8-4FB6-AB32-976BC26E7576}" type="pres">
      <dgm:prSet presAssocID="{60C67D6D-5FC5-4B06-BE7D-AAD48B57BD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CB03BDD1-8FDB-48BC-A5E1-12FD0E924C3C}" type="pres">
      <dgm:prSet presAssocID="{60C67D6D-5FC5-4B06-BE7D-AAD48B57BD8D}" presName="spaceRect" presStyleCnt="0"/>
      <dgm:spPr/>
    </dgm:pt>
    <dgm:pt modelId="{4212728C-4E8A-4953-8965-5B71D932B10F}" type="pres">
      <dgm:prSet presAssocID="{60C67D6D-5FC5-4B06-BE7D-AAD48B57BD8D}" presName="parTx" presStyleLbl="revTx" presStyleIdx="2" presStyleCnt="4">
        <dgm:presLayoutVars>
          <dgm:chMax val="0"/>
          <dgm:chPref val="0"/>
        </dgm:presLayoutVars>
      </dgm:prSet>
      <dgm:spPr/>
    </dgm:pt>
    <dgm:pt modelId="{3A73C793-A376-4A92-876E-E4208C77B381}" type="pres">
      <dgm:prSet presAssocID="{26CB4E26-5E14-4AFE-8DB2-F36CD1348435}" presName="sibTrans" presStyleCnt="0"/>
      <dgm:spPr/>
    </dgm:pt>
    <dgm:pt modelId="{8EFA3F53-153C-4481-9B57-581A65289027}" type="pres">
      <dgm:prSet presAssocID="{2F884EC6-A0F7-45ED-B08C-765AC176069A}" presName="compNode" presStyleCnt="0"/>
      <dgm:spPr/>
    </dgm:pt>
    <dgm:pt modelId="{D47463FF-EC27-4825-AFBA-E29F6825D4BD}" type="pres">
      <dgm:prSet presAssocID="{2F884EC6-A0F7-45ED-B08C-765AC176069A}" presName="bgRect" presStyleLbl="bgShp" presStyleIdx="3" presStyleCnt="4"/>
      <dgm:spPr/>
    </dgm:pt>
    <dgm:pt modelId="{A1E280A1-9B6A-41F1-BA8D-D401FB955939}" type="pres">
      <dgm:prSet presAssocID="{2F884EC6-A0F7-45ED-B08C-765AC17606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64FAB80A-96AD-46C1-85D9-7B1D8E96FB6C}" type="pres">
      <dgm:prSet presAssocID="{2F884EC6-A0F7-45ED-B08C-765AC176069A}" presName="spaceRect" presStyleCnt="0"/>
      <dgm:spPr/>
    </dgm:pt>
    <dgm:pt modelId="{07C73828-5559-4016-9154-CE954BA2B469}" type="pres">
      <dgm:prSet presAssocID="{2F884EC6-A0F7-45ED-B08C-765AC176069A}" presName="parTx" presStyleLbl="revTx" presStyleIdx="3" presStyleCnt="4">
        <dgm:presLayoutVars>
          <dgm:chMax val="0"/>
          <dgm:chPref val="0"/>
        </dgm:presLayoutVars>
      </dgm:prSet>
      <dgm:spPr/>
    </dgm:pt>
  </dgm:ptLst>
  <dgm:cxnLst>
    <dgm:cxn modelId="{DEA7D306-21CA-4C04-BF83-39FDA165F46A}" type="presOf" srcId="{DC3EB777-340D-48CA-93C1-07BADD6FB560}" destId="{C906AEFC-81B8-4171-A1AF-24CEFA52CB1C}" srcOrd="0" destOrd="0" presId="urn:microsoft.com/office/officeart/2018/2/layout/IconVerticalSolidList"/>
    <dgm:cxn modelId="{AAD1130D-0E98-4928-9B74-80B7E17EA870}" type="presOf" srcId="{2F884EC6-A0F7-45ED-B08C-765AC176069A}" destId="{07C73828-5559-4016-9154-CE954BA2B469}" srcOrd="0" destOrd="0" presId="urn:microsoft.com/office/officeart/2018/2/layout/IconVerticalSolidList"/>
    <dgm:cxn modelId="{E5431D41-CF5D-4C6B-9274-189A466AB755}" type="presOf" srcId="{60C67D6D-5FC5-4B06-BE7D-AAD48B57BD8D}" destId="{4212728C-4E8A-4953-8965-5B71D932B10F}" srcOrd="0" destOrd="0" presId="urn:microsoft.com/office/officeart/2018/2/layout/IconVerticalSolidList"/>
    <dgm:cxn modelId="{0055E447-8F9E-4333-94CA-DEAD47BDD025}" srcId="{5490F6DC-25DA-40F8-BBE9-52F74CAA6E92}" destId="{DC3EB777-340D-48CA-93C1-07BADD6FB560}" srcOrd="0" destOrd="0" parTransId="{93412406-74CE-448B-8537-AA7F05A90DDC}" sibTransId="{B154B889-5D63-4CFA-9DA1-E3A75627AF89}"/>
    <dgm:cxn modelId="{404CC66D-6604-457F-AE22-56A62E7D556A}" srcId="{5490F6DC-25DA-40F8-BBE9-52F74CAA6E92}" destId="{2F884EC6-A0F7-45ED-B08C-765AC176069A}" srcOrd="3" destOrd="0" parTransId="{913702B6-9910-4E2A-BA17-0628F0FBA646}" sibTransId="{C0C27678-FADF-4917-A25F-5C7FE3EA200F}"/>
    <dgm:cxn modelId="{FBFCDE74-6848-437D-BA6D-B9113ED54222}" type="presOf" srcId="{5490F6DC-25DA-40F8-BBE9-52F74CAA6E92}" destId="{986EC71D-E7A6-48E4-98A7-33F6041BB88C}" srcOrd="0" destOrd="0" presId="urn:microsoft.com/office/officeart/2018/2/layout/IconVerticalSolidList"/>
    <dgm:cxn modelId="{10B8DDC1-22D3-49F4-80E6-A05B9D8BC233}" srcId="{5490F6DC-25DA-40F8-BBE9-52F74CAA6E92}" destId="{60C67D6D-5FC5-4B06-BE7D-AAD48B57BD8D}" srcOrd="2" destOrd="0" parTransId="{123371C8-C2C0-4702-96EF-1D2349D2AFC3}" sibTransId="{26CB4E26-5E14-4AFE-8DB2-F36CD1348435}"/>
    <dgm:cxn modelId="{60E442EF-D7B8-4B55-B23F-6F904FE74830}" srcId="{5490F6DC-25DA-40F8-BBE9-52F74CAA6E92}" destId="{A046C791-7D1F-483F-93C7-6218524BAC93}" srcOrd="1" destOrd="0" parTransId="{CDCDC1FB-FEAD-499E-B188-D71CAAB02588}" sibTransId="{0FB36C71-92AE-41AB-A04A-990B985D343A}"/>
    <dgm:cxn modelId="{55519CFD-AAD5-4F76-97F5-1534B046D2D1}" type="presOf" srcId="{A046C791-7D1F-483F-93C7-6218524BAC93}" destId="{53DECBE1-3859-44A4-A7BD-B4A43718A6CB}" srcOrd="0" destOrd="0" presId="urn:microsoft.com/office/officeart/2018/2/layout/IconVerticalSolidList"/>
    <dgm:cxn modelId="{999F3D02-3ABD-4C0F-A702-28879B555E2E}" type="presParOf" srcId="{986EC71D-E7A6-48E4-98A7-33F6041BB88C}" destId="{F18E6BA0-EAA5-4B80-995F-0B0AA14115FA}" srcOrd="0" destOrd="0" presId="urn:microsoft.com/office/officeart/2018/2/layout/IconVerticalSolidList"/>
    <dgm:cxn modelId="{42A401EC-0842-4B03-8668-5117AA2788C5}" type="presParOf" srcId="{F18E6BA0-EAA5-4B80-995F-0B0AA14115FA}" destId="{3EFADA6F-BDAC-4B1C-B3A5-8824D86229E4}" srcOrd="0" destOrd="0" presId="urn:microsoft.com/office/officeart/2018/2/layout/IconVerticalSolidList"/>
    <dgm:cxn modelId="{A69B04F7-1403-4763-A2CB-71B31F3CA09B}" type="presParOf" srcId="{F18E6BA0-EAA5-4B80-995F-0B0AA14115FA}" destId="{B9797E66-EEE2-4CB6-9743-B897AE91BACF}" srcOrd="1" destOrd="0" presId="urn:microsoft.com/office/officeart/2018/2/layout/IconVerticalSolidList"/>
    <dgm:cxn modelId="{B4D24253-11C5-499D-BA2D-864151BD9703}" type="presParOf" srcId="{F18E6BA0-EAA5-4B80-995F-0B0AA14115FA}" destId="{D92DDE7A-5820-4FA6-9ACE-623EC22A59D4}" srcOrd="2" destOrd="0" presId="urn:microsoft.com/office/officeart/2018/2/layout/IconVerticalSolidList"/>
    <dgm:cxn modelId="{75B80D25-224C-4D36-8430-1537E681AE4B}" type="presParOf" srcId="{F18E6BA0-EAA5-4B80-995F-0B0AA14115FA}" destId="{C906AEFC-81B8-4171-A1AF-24CEFA52CB1C}" srcOrd="3" destOrd="0" presId="urn:microsoft.com/office/officeart/2018/2/layout/IconVerticalSolidList"/>
    <dgm:cxn modelId="{431259FF-CFF0-459D-AD38-8789A67E367A}" type="presParOf" srcId="{986EC71D-E7A6-48E4-98A7-33F6041BB88C}" destId="{830AB8E4-DB0B-41C1-A864-C4FB68148347}" srcOrd="1" destOrd="0" presId="urn:microsoft.com/office/officeart/2018/2/layout/IconVerticalSolidList"/>
    <dgm:cxn modelId="{CC97DD38-8CBA-4E3F-947D-31AC32A93AD6}" type="presParOf" srcId="{986EC71D-E7A6-48E4-98A7-33F6041BB88C}" destId="{9C0709C9-EBBC-484F-BA36-EABAD3C3968E}" srcOrd="2" destOrd="0" presId="urn:microsoft.com/office/officeart/2018/2/layout/IconVerticalSolidList"/>
    <dgm:cxn modelId="{3EE30D8F-0787-487B-A066-35993442C5EF}" type="presParOf" srcId="{9C0709C9-EBBC-484F-BA36-EABAD3C3968E}" destId="{69644447-180E-4F81-BFB4-17FF7BF3CEB4}" srcOrd="0" destOrd="0" presId="urn:microsoft.com/office/officeart/2018/2/layout/IconVerticalSolidList"/>
    <dgm:cxn modelId="{E3422EC9-684B-41EB-9DE7-018F8205C1C4}" type="presParOf" srcId="{9C0709C9-EBBC-484F-BA36-EABAD3C3968E}" destId="{C0F36045-2AA8-4358-A5AE-804EE86DBD98}" srcOrd="1" destOrd="0" presId="urn:microsoft.com/office/officeart/2018/2/layout/IconVerticalSolidList"/>
    <dgm:cxn modelId="{3EF0C8C9-AED1-4EB7-867F-545233AD4E5E}" type="presParOf" srcId="{9C0709C9-EBBC-484F-BA36-EABAD3C3968E}" destId="{21F35B98-7641-4B8F-8AA3-715AF5FE642C}" srcOrd="2" destOrd="0" presId="urn:microsoft.com/office/officeart/2018/2/layout/IconVerticalSolidList"/>
    <dgm:cxn modelId="{6AC04503-4729-427B-99B9-C1510A2D11F1}" type="presParOf" srcId="{9C0709C9-EBBC-484F-BA36-EABAD3C3968E}" destId="{53DECBE1-3859-44A4-A7BD-B4A43718A6CB}" srcOrd="3" destOrd="0" presId="urn:microsoft.com/office/officeart/2018/2/layout/IconVerticalSolidList"/>
    <dgm:cxn modelId="{5441057F-E396-49BF-9A71-CE11BB0493F1}" type="presParOf" srcId="{986EC71D-E7A6-48E4-98A7-33F6041BB88C}" destId="{419397B5-E5C3-46EE-9B3C-A3DDEDA96CD1}" srcOrd="3" destOrd="0" presId="urn:microsoft.com/office/officeart/2018/2/layout/IconVerticalSolidList"/>
    <dgm:cxn modelId="{ECCC9D0A-6462-4790-9B26-E69371FEB137}" type="presParOf" srcId="{986EC71D-E7A6-48E4-98A7-33F6041BB88C}" destId="{C7CAB8FB-3668-4972-B769-4901803152F5}" srcOrd="4" destOrd="0" presId="urn:microsoft.com/office/officeart/2018/2/layout/IconVerticalSolidList"/>
    <dgm:cxn modelId="{4ED44D7D-9B72-419E-B78B-A67C26CEED48}" type="presParOf" srcId="{C7CAB8FB-3668-4972-B769-4901803152F5}" destId="{08F712F0-04BC-45B9-8122-812FA38F3C86}" srcOrd="0" destOrd="0" presId="urn:microsoft.com/office/officeart/2018/2/layout/IconVerticalSolidList"/>
    <dgm:cxn modelId="{D8AAD089-D466-4090-9F55-3940A0E087EF}" type="presParOf" srcId="{C7CAB8FB-3668-4972-B769-4901803152F5}" destId="{A14251DA-28A8-4FB6-AB32-976BC26E7576}" srcOrd="1" destOrd="0" presId="urn:microsoft.com/office/officeart/2018/2/layout/IconVerticalSolidList"/>
    <dgm:cxn modelId="{B6C1D106-B23E-40E9-8DD9-45AF0FB4F92A}" type="presParOf" srcId="{C7CAB8FB-3668-4972-B769-4901803152F5}" destId="{CB03BDD1-8FDB-48BC-A5E1-12FD0E924C3C}" srcOrd="2" destOrd="0" presId="urn:microsoft.com/office/officeart/2018/2/layout/IconVerticalSolidList"/>
    <dgm:cxn modelId="{28651A82-D8FF-4E8D-9671-924DE7ACE386}" type="presParOf" srcId="{C7CAB8FB-3668-4972-B769-4901803152F5}" destId="{4212728C-4E8A-4953-8965-5B71D932B10F}" srcOrd="3" destOrd="0" presId="urn:microsoft.com/office/officeart/2018/2/layout/IconVerticalSolidList"/>
    <dgm:cxn modelId="{B2ECB997-F325-4079-AE54-A978C0EE458C}" type="presParOf" srcId="{986EC71D-E7A6-48E4-98A7-33F6041BB88C}" destId="{3A73C793-A376-4A92-876E-E4208C77B381}" srcOrd="5" destOrd="0" presId="urn:microsoft.com/office/officeart/2018/2/layout/IconVerticalSolidList"/>
    <dgm:cxn modelId="{686CB89D-D2F3-420E-B59D-38E4C9541365}" type="presParOf" srcId="{986EC71D-E7A6-48E4-98A7-33F6041BB88C}" destId="{8EFA3F53-153C-4481-9B57-581A65289027}" srcOrd="6" destOrd="0" presId="urn:microsoft.com/office/officeart/2018/2/layout/IconVerticalSolidList"/>
    <dgm:cxn modelId="{5C51CE27-FCFA-4555-A1E3-41DD8EED9250}" type="presParOf" srcId="{8EFA3F53-153C-4481-9B57-581A65289027}" destId="{D47463FF-EC27-4825-AFBA-E29F6825D4BD}" srcOrd="0" destOrd="0" presId="urn:microsoft.com/office/officeart/2018/2/layout/IconVerticalSolidList"/>
    <dgm:cxn modelId="{5EBBFE35-5109-4622-9E16-855DDA15764E}" type="presParOf" srcId="{8EFA3F53-153C-4481-9B57-581A65289027}" destId="{A1E280A1-9B6A-41F1-BA8D-D401FB955939}" srcOrd="1" destOrd="0" presId="urn:microsoft.com/office/officeart/2018/2/layout/IconVerticalSolidList"/>
    <dgm:cxn modelId="{01749E1D-7481-4817-A1DD-20C8211365F2}" type="presParOf" srcId="{8EFA3F53-153C-4481-9B57-581A65289027}" destId="{64FAB80A-96AD-46C1-85D9-7B1D8E96FB6C}" srcOrd="2" destOrd="0" presId="urn:microsoft.com/office/officeart/2018/2/layout/IconVerticalSolidList"/>
    <dgm:cxn modelId="{31F06F69-BD9F-4D7F-9183-DB734926BE34}" type="presParOf" srcId="{8EFA3F53-153C-4481-9B57-581A65289027}" destId="{07C73828-5559-4016-9154-CE954BA2B46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BC91BD-D8D6-4C1A-A44C-F3CA5CC0E05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7D427E3-7254-4DD4-B1DB-56CCC6091E8D}">
      <dgm:prSet/>
      <dgm:spPr/>
      <dgm:t>
        <a:bodyPr/>
        <a:lstStyle/>
        <a:p>
          <a:pPr>
            <a:lnSpc>
              <a:spcPct val="100000"/>
            </a:lnSpc>
          </a:pPr>
          <a:r>
            <a:rPr lang="en-US" dirty="0"/>
            <a:t>Peer Review Redesign</a:t>
          </a:r>
        </a:p>
      </dgm:t>
    </dgm:pt>
    <dgm:pt modelId="{A0FF660A-EA09-414D-8602-373C288C3943}" type="parTrans" cxnId="{447850A0-C775-4337-834A-0AC1C278D00D}">
      <dgm:prSet/>
      <dgm:spPr/>
      <dgm:t>
        <a:bodyPr/>
        <a:lstStyle/>
        <a:p>
          <a:endParaRPr lang="en-US"/>
        </a:p>
      </dgm:t>
    </dgm:pt>
    <dgm:pt modelId="{F5059B75-5448-4C4F-BDC9-320B31F81975}" type="sibTrans" cxnId="{447850A0-C775-4337-834A-0AC1C278D00D}">
      <dgm:prSet/>
      <dgm:spPr/>
      <dgm:t>
        <a:bodyPr/>
        <a:lstStyle/>
        <a:p>
          <a:endParaRPr lang="en-US"/>
        </a:p>
      </dgm:t>
    </dgm:pt>
    <dgm:pt modelId="{7A977884-FCD5-431C-B1E7-889C1F8A7D07}">
      <dgm:prSet/>
      <dgm:spPr/>
      <dgm:t>
        <a:bodyPr/>
        <a:lstStyle/>
        <a:p>
          <a:pPr>
            <a:lnSpc>
              <a:spcPct val="100000"/>
            </a:lnSpc>
          </a:pPr>
          <a:r>
            <a:rPr lang="en-US" dirty="0">
              <a:latin typeface="Times New Roman"/>
            </a:rPr>
            <a:t>Alignment with</a:t>
          </a:r>
          <a:r>
            <a:rPr lang="en-US" dirty="0"/>
            <a:t> </a:t>
          </a:r>
          <a:r>
            <a:rPr lang="en-US" dirty="0">
              <a:latin typeface="Times New Roman"/>
            </a:rPr>
            <a:t>national best</a:t>
          </a:r>
          <a:r>
            <a:rPr lang="en-US" dirty="0"/>
            <a:t> practices and continue to improve current processes</a:t>
          </a:r>
        </a:p>
      </dgm:t>
    </dgm:pt>
    <dgm:pt modelId="{69A9BBF9-8DAD-4F1E-8E1D-FB2D2BC8C674}" type="parTrans" cxnId="{371BB28E-9584-448F-BB98-A5EEF643B709}">
      <dgm:prSet/>
      <dgm:spPr/>
      <dgm:t>
        <a:bodyPr/>
        <a:lstStyle/>
        <a:p>
          <a:endParaRPr lang="en-US"/>
        </a:p>
      </dgm:t>
    </dgm:pt>
    <dgm:pt modelId="{8996BB71-13D8-4547-8DE9-AF0315275B04}" type="sibTrans" cxnId="{371BB28E-9584-448F-BB98-A5EEF643B709}">
      <dgm:prSet/>
      <dgm:spPr/>
      <dgm:t>
        <a:bodyPr/>
        <a:lstStyle/>
        <a:p>
          <a:endParaRPr lang="en-US"/>
        </a:p>
      </dgm:t>
    </dgm:pt>
    <dgm:pt modelId="{41B38654-246A-4A2C-A69E-86FF05DC6E37}">
      <dgm:prSet/>
      <dgm:spPr/>
      <dgm:t>
        <a:bodyPr/>
        <a:lstStyle/>
        <a:p>
          <a:pPr>
            <a:lnSpc>
              <a:spcPct val="100000"/>
            </a:lnSpc>
          </a:pPr>
          <a:r>
            <a:rPr lang="en-US" dirty="0"/>
            <a:t>Interdepartmental Professional Practice Committee</a:t>
          </a:r>
        </a:p>
      </dgm:t>
    </dgm:pt>
    <dgm:pt modelId="{A9879F5B-7E69-4FE7-AFE2-540154CDCE81}" type="parTrans" cxnId="{9578D53D-AADB-4222-B7D7-5EB88AA453A7}">
      <dgm:prSet/>
      <dgm:spPr/>
      <dgm:t>
        <a:bodyPr/>
        <a:lstStyle/>
        <a:p>
          <a:endParaRPr lang="en-US"/>
        </a:p>
      </dgm:t>
    </dgm:pt>
    <dgm:pt modelId="{14EA3C26-C646-4008-997B-D02E08A508EA}" type="sibTrans" cxnId="{9578D53D-AADB-4222-B7D7-5EB88AA453A7}">
      <dgm:prSet/>
      <dgm:spPr/>
      <dgm:t>
        <a:bodyPr/>
        <a:lstStyle/>
        <a:p>
          <a:endParaRPr lang="en-US"/>
        </a:p>
      </dgm:t>
    </dgm:pt>
    <dgm:pt modelId="{60997BCB-7E8A-4158-98CE-FEE749A63633}">
      <dgm:prSet phldr="0"/>
      <dgm:spPr/>
      <dgm:t>
        <a:bodyPr/>
        <a:lstStyle/>
        <a:p>
          <a:pPr>
            <a:lnSpc>
              <a:spcPct val="100000"/>
            </a:lnSpc>
          </a:pPr>
          <a:r>
            <a:rPr lang="en-US" sz="1600" dirty="0">
              <a:latin typeface="Times New Roman"/>
              <a:ea typeface="Calibri"/>
              <a:cs typeface="Times New Roman"/>
            </a:rPr>
            <a:t>Collaboration focused on consistent</a:t>
          </a:r>
          <a:r>
            <a:rPr lang="en-US" sz="1600" dirty="0">
              <a:latin typeface="Times New Roman"/>
            </a:rPr>
            <a:t> standards of quality and safe patient care across departments</a:t>
          </a:r>
          <a:endParaRPr lang="en-US" sz="2200" dirty="0">
            <a:latin typeface="Calibri"/>
            <a:ea typeface="Calibri"/>
            <a:cs typeface="Calibri"/>
          </a:endParaRPr>
        </a:p>
      </dgm:t>
    </dgm:pt>
    <dgm:pt modelId="{4531D9C3-1337-41BC-9BF6-5AC611D1B349}" type="parTrans" cxnId="{931F273A-C6A4-42D8-BC76-ADB0A27820CB}">
      <dgm:prSet/>
      <dgm:spPr/>
    </dgm:pt>
    <dgm:pt modelId="{D02B4F8C-86E6-48A4-BDD3-D8399C57DC18}" type="sibTrans" cxnId="{931F273A-C6A4-42D8-BC76-ADB0A27820CB}">
      <dgm:prSet/>
      <dgm:spPr/>
    </dgm:pt>
    <dgm:pt modelId="{C1EA3045-F699-4F7F-A17A-91448E598129}" type="pres">
      <dgm:prSet presAssocID="{15BC91BD-D8D6-4C1A-A44C-F3CA5CC0E052}" presName="root" presStyleCnt="0">
        <dgm:presLayoutVars>
          <dgm:dir/>
          <dgm:resizeHandles val="exact"/>
        </dgm:presLayoutVars>
      </dgm:prSet>
      <dgm:spPr/>
    </dgm:pt>
    <dgm:pt modelId="{30E46F56-67A4-44CA-A5BC-D703496A85F6}" type="pres">
      <dgm:prSet presAssocID="{67D427E3-7254-4DD4-B1DB-56CCC6091E8D}" presName="compNode" presStyleCnt="0"/>
      <dgm:spPr/>
    </dgm:pt>
    <dgm:pt modelId="{843E3C7D-FF40-4AF8-A719-D0E33343CFB9}" type="pres">
      <dgm:prSet presAssocID="{67D427E3-7254-4DD4-B1DB-56CCC6091E8D}" presName="bgRect" presStyleLbl="bgShp" presStyleIdx="0" presStyleCnt="2"/>
      <dgm:spPr/>
    </dgm:pt>
    <dgm:pt modelId="{3C914EF0-693E-493E-8B42-131104C39D3C}" type="pres">
      <dgm:prSet presAssocID="{67D427E3-7254-4DD4-B1DB-56CCC6091E8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29F1D9E3-2EAA-4E8B-8278-323C0897D107}" type="pres">
      <dgm:prSet presAssocID="{67D427E3-7254-4DD4-B1DB-56CCC6091E8D}" presName="spaceRect" presStyleCnt="0"/>
      <dgm:spPr/>
    </dgm:pt>
    <dgm:pt modelId="{B41802F8-AEA3-4202-B531-E92BB925B579}" type="pres">
      <dgm:prSet presAssocID="{67D427E3-7254-4DD4-B1DB-56CCC6091E8D}" presName="parTx" presStyleLbl="revTx" presStyleIdx="0" presStyleCnt="4">
        <dgm:presLayoutVars>
          <dgm:chMax val="0"/>
          <dgm:chPref val="0"/>
        </dgm:presLayoutVars>
      </dgm:prSet>
      <dgm:spPr/>
    </dgm:pt>
    <dgm:pt modelId="{31CF5EC4-C502-4DFC-94D6-8DEC760C026B}" type="pres">
      <dgm:prSet presAssocID="{67D427E3-7254-4DD4-B1DB-56CCC6091E8D}" presName="desTx" presStyleLbl="revTx" presStyleIdx="1" presStyleCnt="4">
        <dgm:presLayoutVars/>
      </dgm:prSet>
      <dgm:spPr/>
    </dgm:pt>
    <dgm:pt modelId="{3BBA3254-AF92-4437-A0C0-5535A5B80A07}" type="pres">
      <dgm:prSet presAssocID="{F5059B75-5448-4C4F-BDC9-320B31F81975}" presName="sibTrans" presStyleCnt="0"/>
      <dgm:spPr/>
    </dgm:pt>
    <dgm:pt modelId="{C4C35AF6-844D-4BE3-A121-606E1E857F98}" type="pres">
      <dgm:prSet presAssocID="{41B38654-246A-4A2C-A69E-86FF05DC6E37}" presName="compNode" presStyleCnt="0"/>
      <dgm:spPr/>
    </dgm:pt>
    <dgm:pt modelId="{BECAC5C1-997A-4902-82B0-32BD425A1570}" type="pres">
      <dgm:prSet presAssocID="{41B38654-246A-4A2C-A69E-86FF05DC6E37}" presName="bgRect" presStyleLbl="bgShp" presStyleIdx="1" presStyleCnt="2"/>
      <dgm:spPr/>
    </dgm:pt>
    <dgm:pt modelId="{8E260CD1-3384-469D-8DF1-C8E1BD17D09D}" type="pres">
      <dgm:prSet presAssocID="{41B38654-246A-4A2C-A69E-86FF05DC6E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36EADCD5-D101-4587-8FFB-9100659234C4}" type="pres">
      <dgm:prSet presAssocID="{41B38654-246A-4A2C-A69E-86FF05DC6E37}" presName="spaceRect" presStyleCnt="0"/>
      <dgm:spPr/>
    </dgm:pt>
    <dgm:pt modelId="{27F4CC2D-5A08-4280-87D7-DB0F708843B8}" type="pres">
      <dgm:prSet presAssocID="{41B38654-246A-4A2C-A69E-86FF05DC6E37}" presName="parTx" presStyleLbl="revTx" presStyleIdx="2" presStyleCnt="4">
        <dgm:presLayoutVars>
          <dgm:chMax val="0"/>
          <dgm:chPref val="0"/>
        </dgm:presLayoutVars>
      </dgm:prSet>
      <dgm:spPr/>
    </dgm:pt>
    <dgm:pt modelId="{AA289B2A-290B-4FEC-ADF5-F0AC12AD4076}" type="pres">
      <dgm:prSet presAssocID="{41B38654-246A-4A2C-A69E-86FF05DC6E37}" presName="desTx" presStyleLbl="revTx" presStyleIdx="3" presStyleCnt="4">
        <dgm:presLayoutVars/>
      </dgm:prSet>
      <dgm:spPr/>
    </dgm:pt>
  </dgm:ptLst>
  <dgm:cxnLst>
    <dgm:cxn modelId="{CA9CE700-4CA3-40D7-9DC9-BA497C433B41}" type="presOf" srcId="{67D427E3-7254-4DD4-B1DB-56CCC6091E8D}" destId="{B41802F8-AEA3-4202-B531-E92BB925B579}" srcOrd="0" destOrd="0" presId="urn:microsoft.com/office/officeart/2018/2/layout/IconVerticalSolidList"/>
    <dgm:cxn modelId="{AF13AA19-7D24-408A-8CB4-BDDA70A5CEE4}" type="presOf" srcId="{15BC91BD-D8D6-4C1A-A44C-F3CA5CC0E052}" destId="{C1EA3045-F699-4F7F-A17A-91448E598129}" srcOrd="0" destOrd="0" presId="urn:microsoft.com/office/officeart/2018/2/layout/IconVerticalSolidList"/>
    <dgm:cxn modelId="{931F273A-C6A4-42D8-BC76-ADB0A27820CB}" srcId="{41B38654-246A-4A2C-A69E-86FF05DC6E37}" destId="{60997BCB-7E8A-4158-98CE-FEE749A63633}" srcOrd="0" destOrd="0" parTransId="{4531D9C3-1337-41BC-9BF6-5AC611D1B349}" sibTransId="{D02B4F8C-86E6-48A4-BDD3-D8399C57DC18}"/>
    <dgm:cxn modelId="{9578D53D-AADB-4222-B7D7-5EB88AA453A7}" srcId="{15BC91BD-D8D6-4C1A-A44C-F3CA5CC0E052}" destId="{41B38654-246A-4A2C-A69E-86FF05DC6E37}" srcOrd="1" destOrd="0" parTransId="{A9879F5B-7E69-4FE7-AFE2-540154CDCE81}" sibTransId="{14EA3C26-C646-4008-997B-D02E08A508EA}"/>
    <dgm:cxn modelId="{51BD483E-BA3B-455A-B58D-D80163F11AF6}" type="presOf" srcId="{7A977884-FCD5-431C-B1E7-889C1F8A7D07}" destId="{31CF5EC4-C502-4DFC-94D6-8DEC760C026B}" srcOrd="0" destOrd="0" presId="urn:microsoft.com/office/officeart/2018/2/layout/IconVerticalSolidList"/>
    <dgm:cxn modelId="{CAEFB749-DA14-4094-B93F-1BFE0669B816}" type="presOf" srcId="{60997BCB-7E8A-4158-98CE-FEE749A63633}" destId="{AA289B2A-290B-4FEC-ADF5-F0AC12AD4076}" srcOrd="0" destOrd="0" presId="urn:microsoft.com/office/officeart/2018/2/layout/IconVerticalSolidList"/>
    <dgm:cxn modelId="{371BB28E-9584-448F-BB98-A5EEF643B709}" srcId="{67D427E3-7254-4DD4-B1DB-56CCC6091E8D}" destId="{7A977884-FCD5-431C-B1E7-889C1F8A7D07}" srcOrd="0" destOrd="0" parTransId="{69A9BBF9-8DAD-4F1E-8E1D-FB2D2BC8C674}" sibTransId="{8996BB71-13D8-4547-8DE9-AF0315275B04}"/>
    <dgm:cxn modelId="{447850A0-C775-4337-834A-0AC1C278D00D}" srcId="{15BC91BD-D8D6-4C1A-A44C-F3CA5CC0E052}" destId="{67D427E3-7254-4DD4-B1DB-56CCC6091E8D}" srcOrd="0" destOrd="0" parTransId="{A0FF660A-EA09-414D-8602-373C288C3943}" sibTransId="{F5059B75-5448-4C4F-BDC9-320B31F81975}"/>
    <dgm:cxn modelId="{5F47CBCD-837C-4EA5-B0FC-0E1EC0B5D677}" type="presOf" srcId="{41B38654-246A-4A2C-A69E-86FF05DC6E37}" destId="{27F4CC2D-5A08-4280-87D7-DB0F708843B8}" srcOrd="0" destOrd="0" presId="urn:microsoft.com/office/officeart/2018/2/layout/IconVerticalSolidList"/>
    <dgm:cxn modelId="{4AC11375-D132-4861-BA68-41A6304E389D}" type="presParOf" srcId="{C1EA3045-F699-4F7F-A17A-91448E598129}" destId="{30E46F56-67A4-44CA-A5BC-D703496A85F6}" srcOrd="0" destOrd="0" presId="urn:microsoft.com/office/officeart/2018/2/layout/IconVerticalSolidList"/>
    <dgm:cxn modelId="{C5E48D75-DA96-4720-A6E0-2AF303D04EAC}" type="presParOf" srcId="{30E46F56-67A4-44CA-A5BC-D703496A85F6}" destId="{843E3C7D-FF40-4AF8-A719-D0E33343CFB9}" srcOrd="0" destOrd="0" presId="urn:microsoft.com/office/officeart/2018/2/layout/IconVerticalSolidList"/>
    <dgm:cxn modelId="{70877C7C-3C72-4515-8B74-DBA53439ECF5}" type="presParOf" srcId="{30E46F56-67A4-44CA-A5BC-D703496A85F6}" destId="{3C914EF0-693E-493E-8B42-131104C39D3C}" srcOrd="1" destOrd="0" presId="urn:microsoft.com/office/officeart/2018/2/layout/IconVerticalSolidList"/>
    <dgm:cxn modelId="{CA4713BC-E9B4-43A8-A5BF-28B65BB2933A}" type="presParOf" srcId="{30E46F56-67A4-44CA-A5BC-D703496A85F6}" destId="{29F1D9E3-2EAA-4E8B-8278-323C0897D107}" srcOrd="2" destOrd="0" presId="urn:microsoft.com/office/officeart/2018/2/layout/IconVerticalSolidList"/>
    <dgm:cxn modelId="{5A1CEEFF-2CBE-4597-9E54-9A2E97980136}" type="presParOf" srcId="{30E46F56-67A4-44CA-A5BC-D703496A85F6}" destId="{B41802F8-AEA3-4202-B531-E92BB925B579}" srcOrd="3" destOrd="0" presId="urn:microsoft.com/office/officeart/2018/2/layout/IconVerticalSolidList"/>
    <dgm:cxn modelId="{9A586C12-CA73-4C92-8BB8-E91A0D72BB79}" type="presParOf" srcId="{30E46F56-67A4-44CA-A5BC-D703496A85F6}" destId="{31CF5EC4-C502-4DFC-94D6-8DEC760C026B}" srcOrd="4" destOrd="0" presId="urn:microsoft.com/office/officeart/2018/2/layout/IconVerticalSolidList"/>
    <dgm:cxn modelId="{1726ED10-91C7-4582-9BD5-B05A56963E21}" type="presParOf" srcId="{C1EA3045-F699-4F7F-A17A-91448E598129}" destId="{3BBA3254-AF92-4437-A0C0-5535A5B80A07}" srcOrd="1" destOrd="0" presId="urn:microsoft.com/office/officeart/2018/2/layout/IconVerticalSolidList"/>
    <dgm:cxn modelId="{47A18CEA-5A77-448E-876A-3F9574AB4BDA}" type="presParOf" srcId="{C1EA3045-F699-4F7F-A17A-91448E598129}" destId="{C4C35AF6-844D-4BE3-A121-606E1E857F98}" srcOrd="2" destOrd="0" presId="urn:microsoft.com/office/officeart/2018/2/layout/IconVerticalSolidList"/>
    <dgm:cxn modelId="{53789DEB-7686-4DC2-B2F7-4D1E81574B2D}" type="presParOf" srcId="{C4C35AF6-844D-4BE3-A121-606E1E857F98}" destId="{BECAC5C1-997A-4902-82B0-32BD425A1570}" srcOrd="0" destOrd="0" presId="urn:microsoft.com/office/officeart/2018/2/layout/IconVerticalSolidList"/>
    <dgm:cxn modelId="{C67CA352-F93D-4B62-B23D-EB74882EA343}" type="presParOf" srcId="{C4C35AF6-844D-4BE3-A121-606E1E857F98}" destId="{8E260CD1-3384-469D-8DF1-C8E1BD17D09D}" srcOrd="1" destOrd="0" presId="urn:microsoft.com/office/officeart/2018/2/layout/IconVerticalSolidList"/>
    <dgm:cxn modelId="{79169E9F-E8B3-42D5-84E5-3C2FBCFAD801}" type="presParOf" srcId="{C4C35AF6-844D-4BE3-A121-606E1E857F98}" destId="{36EADCD5-D101-4587-8FFB-9100659234C4}" srcOrd="2" destOrd="0" presId="urn:microsoft.com/office/officeart/2018/2/layout/IconVerticalSolidList"/>
    <dgm:cxn modelId="{B0CF99B2-853E-4A2F-B0CB-6AE48804B835}" type="presParOf" srcId="{C4C35AF6-844D-4BE3-A121-606E1E857F98}" destId="{27F4CC2D-5A08-4280-87D7-DB0F708843B8}" srcOrd="3" destOrd="0" presId="urn:microsoft.com/office/officeart/2018/2/layout/IconVerticalSolidList"/>
    <dgm:cxn modelId="{4C6493B4-A17D-4A45-86FD-F17D32CD922F}" type="presParOf" srcId="{C4C35AF6-844D-4BE3-A121-606E1E857F98}" destId="{AA289B2A-290B-4FEC-ADF5-F0AC12AD407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9A6843-01E4-4511-B120-393DC241B0C0}" type="doc">
      <dgm:prSet loTypeId="urn:microsoft.com/office/officeart/2005/8/layout/list1" loCatId="list" qsTypeId="urn:microsoft.com/office/officeart/2005/8/quickstyle/simple4" qsCatId="simple" csTypeId="urn:microsoft.com/office/officeart/2005/8/colors/accent1_5" csCatId="accent1"/>
      <dgm:spPr/>
      <dgm:t>
        <a:bodyPr/>
        <a:lstStyle/>
        <a:p>
          <a:endParaRPr lang="en-US"/>
        </a:p>
      </dgm:t>
    </dgm:pt>
    <dgm:pt modelId="{6B26A0D3-F016-45E7-8107-5F2FD9A64887}">
      <dgm:prSet/>
      <dgm:spPr/>
      <dgm:t>
        <a:bodyPr/>
        <a:lstStyle/>
        <a:p>
          <a:r>
            <a:rPr lang="en-US" b="1"/>
            <a:t>Patient Safety Committee (July 11, 2025)</a:t>
          </a:r>
        </a:p>
      </dgm:t>
    </dgm:pt>
    <dgm:pt modelId="{B5940E99-9454-4596-B8E6-E66183EA8BB5}" type="parTrans" cxnId="{51579CD0-EF3A-482D-9228-7E9FCE537544}">
      <dgm:prSet/>
      <dgm:spPr/>
      <dgm:t>
        <a:bodyPr/>
        <a:lstStyle/>
        <a:p>
          <a:endParaRPr lang="en-US"/>
        </a:p>
      </dgm:t>
    </dgm:pt>
    <dgm:pt modelId="{4FD8BD13-802C-460D-A9C2-C323B04E011E}" type="sibTrans" cxnId="{51579CD0-EF3A-482D-9228-7E9FCE537544}">
      <dgm:prSet/>
      <dgm:spPr/>
      <dgm:t>
        <a:bodyPr/>
        <a:lstStyle/>
        <a:p>
          <a:endParaRPr lang="en-US"/>
        </a:p>
      </dgm:t>
    </dgm:pt>
    <dgm:pt modelId="{3BDFC53E-E2A8-4638-835D-841D6129E2E9}">
      <dgm:prSet/>
      <dgm:spPr/>
      <dgm:t>
        <a:bodyPr/>
        <a:lstStyle/>
        <a:p>
          <a:r>
            <a:rPr lang="en-US"/>
            <a:t>Regulatory Affairs March-May 2025 Survey Activity</a:t>
          </a:r>
        </a:p>
      </dgm:t>
    </dgm:pt>
    <dgm:pt modelId="{56656032-8F2F-49ED-B933-1DFF1C460644}" type="parTrans" cxnId="{929198BB-8822-42D4-A94A-1D7B090011EB}">
      <dgm:prSet/>
      <dgm:spPr/>
      <dgm:t>
        <a:bodyPr/>
        <a:lstStyle/>
        <a:p>
          <a:endParaRPr lang="en-US"/>
        </a:p>
      </dgm:t>
    </dgm:pt>
    <dgm:pt modelId="{74647C98-3E6D-4829-BDD5-C6EADEF01AF2}" type="sibTrans" cxnId="{929198BB-8822-42D4-A94A-1D7B090011EB}">
      <dgm:prSet/>
      <dgm:spPr/>
      <dgm:t>
        <a:bodyPr/>
        <a:lstStyle/>
        <a:p>
          <a:endParaRPr lang="en-US"/>
        </a:p>
      </dgm:t>
    </dgm:pt>
    <dgm:pt modelId="{6D5434D5-A7D9-48B8-ACA9-49B407711CB2}">
      <dgm:prSet/>
      <dgm:spPr/>
      <dgm:t>
        <a:bodyPr/>
        <a:lstStyle/>
        <a:p>
          <a:r>
            <a:rPr lang="en-US" b="1"/>
            <a:t>Quality and Steering Committee (July 8, 2025)</a:t>
          </a:r>
        </a:p>
      </dgm:t>
    </dgm:pt>
    <dgm:pt modelId="{FA58734E-F14D-43B4-A7EF-CAF8EC253AB3}" type="parTrans" cxnId="{A2027CF1-45AE-4E5B-9937-BA454FA1EBD8}">
      <dgm:prSet/>
      <dgm:spPr/>
      <dgm:t>
        <a:bodyPr/>
        <a:lstStyle/>
        <a:p>
          <a:endParaRPr lang="en-US"/>
        </a:p>
      </dgm:t>
    </dgm:pt>
    <dgm:pt modelId="{C0E3C1C0-3945-461D-92B6-C4791379490B}" type="sibTrans" cxnId="{A2027CF1-45AE-4E5B-9937-BA454FA1EBD8}">
      <dgm:prSet/>
      <dgm:spPr/>
      <dgm:t>
        <a:bodyPr/>
        <a:lstStyle/>
        <a:p>
          <a:endParaRPr lang="en-US"/>
        </a:p>
      </dgm:t>
    </dgm:pt>
    <dgm:pt modelId="{3C6F38DE-3009-4348-9BE3-D8CA8BEEF5C9}">
      <dgm:prSet/>
      <dgm:spPr/>
      <dgm:t>
        <a:bodyPr/>
        <a:lstStyle/>
        <a:p>
          <a:r>
            <a:rPr lang="en-US"/>
            <a:t>FY 2026 QPSC Objectives and Key Result Dashboard Metrics</a:t>
          </a:r>
        </a:p>
      </dgm:t>
    </dgm:pt>
    <dgm:pt modelId="{38EF8FA8-62E5-4BC9-BE1A-6ACF2FBC8F93}" type="parTrans" cxnId="{377F8E0D-6A26-46AF-A0D4-E237AD08C0AA}">
      <dgm:prSet/>
      <dgm:spPr/>
      <dgm:t>
        <a:bodyPr/>
        <a:lstStyle/>
        <a:p>
          <a:endParaRPr lang="en-US"/>
        </a:p>
      </dgm:t>
    </dgm:pt>
    <dgm:pt modelId="{6FA81CBA-8296-46FF-B322-BB61CBEEF157}" type="sibTrans" cxnId="{377F8E0D-6A26-46AF-A0D4-E237AD08C0AA}">
      <dgm:prSet/>
      <dgm:spPr/>
      <dgm:t>
        <a:bodyPr/>
        <a:lstStyle/>
        <a:p>
          <a:endParaRPr lang="en-US"/>
        </a:p>
      </dgm:t>
    </dgm:pt>
    <dgm:pt modelId="{940F1C85-6B42-4BEF-BB85-008F3E0236BE}">
      <dgm:prSet/>
      <dgm:spPr/>
      <dgm:t>
        <a:bodyPr/>
        <a:lstStyle/>
        <a:p>
          <a:r>
            <a:rPr lang="en-US"/>
            <a:t>May 2025 Report Quality Objectives and Key Results Dashboard</a:t>
          </a:r>
        </a:p>
      </dgm:t>
    </dgm:pt>
    <dgm:pt modelId="{00B44F36-010D-4EAC-8618-800B0C4A599E}" type="parTrans" cxnId="{C4C4E80D-2136-480B-9519-A13C075A73B5}">
      <dgm:prSet/>
      <dgm:spPr/>
      <dgm:t>
        <a:bodyPr/>
        <a:lstStyle/>
        <a:p>
          <a:endParaRPr lang="en-US"/>
        </a:p>
      </dgm:t>
    </dgm:pt>
    <dgm:pt modelId="{539DC4A3-7A2F-470F-8E44-241DEA414B06}" type="sibTrans" cxnId="{C4C4E80D-2136-480B-9519-A13C075A73B5}">
      <dgm:prSet/>
      <dgm:spPr/>
      <dgm:t>
        <a:bodyPr/>
        <a:lstStyle/>
        <a:p>
          <a:endParaRPr lang="en-US"/>
        </a:p>
      </dgm:t>
    </dgm:pt>
    <dgm:pt modelId="{8B59D01D-EA55-45FC-B365-FD06252F0E89}">
      <dgm:prSet/>
      <dgm:spPr/>
      <dgm:t>
        <a:bodyPr/>
        <a:lstStyle/>
        <a:p>
          <a:r>
            <a:rPr lang="en-US"/>
            <a:t>Infection Prevention and Control reported on </a:t>
          </a:r>
          <a:r>
            <a:rPr lang="en-US" err="1"/>
            <a:t>C.auris</a:t>
          </a:r>
          <a:r>
            <a:rPr lang="en-US"/>
            <a:t> exposure</a:t>
          </a:r>
        </a:p>
      </dgm:t>
    </dgm:pt>
    <dgm:pt modelId="{FF1163B6-015B-41EF-AA2E-B6CF1A554618}" type="parTrans" cxnId="{824615B0-3486-4BC0-ACB6-107666767BA0}">
      <dgm:prSet/>
      <dgm:spPr/>
      <dgm:t>
        <a:bodyPr/>
        <a:lstStyle/>
        <a:p>
          <a:endParaRPr lang="en-US"/>
        </a:p>
      </dgm:t>
    </dgm:pt>
    <dgm:pt modelId="{1246AE7C-34A3-434D-931C-65AE7B19D7F4}" type="sibTrans" cxnId="{824615B0-3486-4BC0-ACB6-107666767BA0}">
      <dgm:prSet/>
      <dgm:spPr/>
      <dgm:t>
        <a:bodyPr/>
        <a:lstStyle/>
        <a:p>
          <a:endParaRPr lang="en-US"/>
        </a:p>
      </dgm:t>
    </dgm:pt>
    <dgm:pt modelId="{6D067DD3-9940-41CB-89B5-AFAF08F92A64}">
      <dgm:prSet/>
      <dgm:spPr/>
      <dgm:t>
        <a:bodyPr/>
        <a:lstStyle/>
        <a:p>
          <a:r>
            <a:rPr lang="en-US"/>
            <a:t>Peri-Operative Services</a:t>
          </a:r>
        </a:p>
      </dgm:t>
    </dgm:pt>
    <dgm:pt modelId="{0E109629-C55F-4B10-9082-68D094BD5316}" type="parTrans" cxnId="{A0CCDE9E-6C65-4315-85D6-C841382A100D}">
      <dgm:prSet/>
      <dgm:spPr/>
      <dgm:t>
        <a:bodyPr/>
        <a:lstStyle/>
        <a:p>
          <a:endParaRPr lang="en-US"/>
        </a:p>
      </dgm:t>
    </dgm:pt>
    <dgm:pt modelId="{49AAF15E-1C6B-4CE3-991A-4407E0D3DB6B}" type="sibTrans" cxnId="{A0CCDE9E-6C65-4315-85D6-C841382A100D}">
      <dgm:prSet/>
      <dgm:spPr/>
      <dgm:t>
        <a:bodyPr/>
        <a:lstStyle/>
        <a:p>
          <a:endParaRPr lang="en-US"/>
        </a:p>
      </dgm:t>
    </dgm:pt>
    <dgm:pt modelId="{92899B29-EE99-4830-B089-9A447D7DE0A0}">
      <dgm:prSet/>
      <dgm:spPr/>
      <dgm:t>
        <a:bodyPr/>
        <a:lstStyle/>
        <a:p>
          <a:r>
            <a:rPr lang="en-US"/>
            <a:t>Health Information Services</a:t>
          </a:r>
        </a:p>
      </dgm:t>
    </dgm:pt>
    <dgm:pt modelId="{DB917869-9052-4742-B6F6-5CC1450D1D6D}" type="parTrans" cxnId="{7F46753D-C0E4-430B-A268-4910C9A1231C}">
      <dgm:prSet/>
      <dgm:spPr/>
      <dgm:t>
        <a:bodyPr/>
        <a:lstStyle/>
        <a:p>
          <a:endParaRPr lang="en-US"/>
        </a:p>
      </dgm:t>
    </dgm:pt>
    <dgm:pt modelId="{2CFD33BF-ECFF-42F6-A841-5402E4AF0962}" type="sibTrans" cxnId="{7F46753D-C0E4-430B-A268-4910C9A1231C}">
      <dgm:prSet/>
      <dgm:spPr/>
      <dgm:t>
        <a:bodyPr/>
        <a:lstStyle/>
        <a:p>
          <a:endParaRPr lang="en-US"/>
        </a:p>
      </dgm:t>
    </dgm:pt>
    <dgm:pt modelId="{D264BC57-F921-4C8F-84B6-F21818450372}">
      <dgm:prSet/>
      <dgm:spPr/>
      <dgm:t>
        <a:bodyPr/>
        <a:lstStyle/>
        <a:p>
          <a:r>
            <a:rPr lang="en-US"/>
            <a:t>John George Psychiatric Hospital</a:t>
          </a:r>
        </a:p>
      </dgm:t>
    </dgm:pt>
    <dgm:pt modelId="{F2B55294-11DC-4775-B0E6-E8C3288B64E3}" type="parTrans" cxnId="{50B2359D-1418-46DB-9C1E-7535EA329EE0}">
      <dgm:prSet/>
      <dgm:spPr/>
      <dgm:t>
        <a:bodyPr/>
        <a:lstStyle/>
        <a:p>
          <a:endParaRPr lang="en-US"/>
        </a:p>
      </dgm:t>
    </dgm:pt>
    <dgm:pt modelId="{3F43ECD2-9019-4BA1-86F1-109685C2E4D9}" type="sibTrans" cxnId="{50B2359D-1418-46DB-9C1E-7535EA329EE0}">
      <dgm:prSet/>
      <dgm:spPr/>
      <dgm:t>
        <a:bodyPr/>
        <a:lstStyle/>
        <a:p>
          <a:endParaRPr lang="en-US"/>
        </a:p>
      </dgm:t>
    </dgm:pt>
    <dgm:pt modelId="{E39A5433-6AED-4174-9F0E-58A8D0CEA2EB}">
      <dgm:prSet/>
      <dgm:spPr/>
      <dgm:t>
        <a:bodyPr/>
        <a:lstStyle/>
        <a:p>
          <a:r>
            <a:rPr lang="en-US"/>
            <a:t>Quality Incentive Program</a:t>
          </a:r>
        </a:p>
      </dgm:t>
    </dgm:pt>
    <dgm:pt modelId="{78B5FEB3-DD33-47F2-89B3-9964F3ED28B9}" type="parTrans" cxnId="{533BB05D-3BB0-43E8-8BF8-C3BA984B8E07}">
      <dgm:prSet/>
      <dgm:spPr/>
      <dgm:t>
        <a:bodyPr/>
        <a:lstStyle/>
        <a:p>
          <a:endParaRPr lang="en-US"/>
        </a:p>
      </dgm:t>
    </dgm:pt>
    <dgm:pt modelId="{CA9EC55D-15EB-4EBA-A010-71B6EE1B03C2}" type="sibTrans" cxnId="{533BB05D-3BB0-43E8-8BF8-C3BA984B8E07}">
      <dgm:prSet/>
      <dgm:spPr/>
      <dgm:t>
        <a:bodyPr/>
        <a:lstStyle/>
        <a:p>
          <a:endParaRPr lang="en-US"/>
        </a:p>
      </dgm:t>
    </dgm:pt>
    <dgm:pt modelId="{5A388DF1-3D5A-4065-B6FE-F72248F70A0B}" type="pres">
      <dgm:prSet presAssocID="{4E9A6843-01E4-4511-B120-393DC241B0C0}" presName="linear" presStyleCnt="0">
        <dgm:presLayoutVars>
          <dgm:dir/>
          <dgm:animLvl val="lvl"/>
          <dgm:resizeHandles val="exact"/>
        </dgm:presLayoutVars>
      </dgm:prSet>
      <dgm:spPr/>
    </dgm:pt>
    <dgm:pt modelId="{6A477B90-AD9E-4452-8C73-406518D31A1A}" type="pres">
      <dgm:prSet presAssocID="{6B26A0D3-F016-45E7-8107-5F2FD9A64887}" presName="parentLin" presStyleCnt="0"/>
      <dgm:spPr/>
    </dgm:pt>
    <dgm:pt modelId="{6A3E31DA-11D1-427C-936C-707C5F730069}" type="pres">
      <dgm:prSet presAssocID="{6B26A0D3-F016-45E7-8107-5F2FD9A64887}" presName="parentLeftMargin" presStyleLbl="node1" presStyleIdx="0" presStyleCnt="2"/>
      <dgm:spPr/>
    </dgm:pt>
    <dgm:pt modelId="{30D38AD5-75A7-48F5-86BC-0F87CD4EAA42}" type="pres">
      <dgm:prSet presAssocID="{6B26A0D3-F016-45E7-8107-5F2FD9A64887}" presName="parentText" presStyleLbl="node1" presStyleIdx="0" presStyleCnt="2">
        <dgm:presLayoutVars>
          <dgm:chMax val="0"/>
          <dgm:bulletEnabled val="1"/>
        </dgm:presLayoutVars>
      </dgm:prSet>
      <dgm:spPr/>
    </dgm:pt>
    <dgm:pt modelId="{A743522B-64BA-451B-82D3-F587E5C3E038}" type="pres">
      <dgm:prSet presAssocID="{6B26A0D3-F016-45E7-8107-5F2FD9A64887}" presName="negativeSpace" presStyleCnt="0"/>
      <dgm:spPr/>
    </dgm:pt>
    <dgm:pt modelId="{CE0C48C3-1D01-4B09-AE47-A2B84E54434C}" type="pres">
      <dgm:prSet presAssocID="{6B26A0D3-F016-45E7-8107-5F2FD9A64887}" presName="childText" presStyleLbl="conFgAcc1" presStyleIdx="0" presStyleCnt="2">
        <dgm:presLayoutVars>
          <dgm:bulletEnabled val="1"/>
        </dgm:presLayoutVars>
      </dgm:prSet>
      <dgm:spPr/>
    </dgm:pt>
    <dgm:pt modelId="{09712CD5-FA70-4ADC-A6C2-FA2C388DDE21}" type="pres">
      <dgm:prSet presAssocID="{4FD8BD13-802C-460D-A9C2-C323B04E011E}" presName="spaceBetweenRectangles" presStyleCnt="0"/>
      <dgm:spPr/>
    </dgm:pt>
    <dgm:pt modelId="{DCAF5FF2-DFF8-4219-A0B4-E85D2364D888}" type="pres">
      <dgm:prSet presAssocID="{6D5434D5-A7D9-48B8-ACA9-49B407711CB2}" presName="parentLin" presStyleCnt="0"/>
      <dgm:spPr/>
    </dgm:pt>
    <dgm:pt modelId="{33AD084C-F5F6-42AD-AC0E-7A584852425D}" type="pres">
      <dgm:prSet presAssocID="{6D5434D5-A7D9-48B8-ACA9-49B407711CB2}" presName="parentLeftMargin" presStyleLbl="node1" presStyleIdx="0" presStyleCnt="2"/>
      <dgm:spPr/>
    </dgm:pt>
    <dgm:pt modelId="{05216864-7DBD-46EF-AC47-5AC1BAF59393}" type="pres">
      <dgm:prSet presAssocID="{6D5434D5-A7D9-48B8-ACA9-49B407711CB2}" presName="parentText" presStyleLbl="node1" presStyleIdx="1" presStyleCnt="2">
        <dgm:presLayoutVars>
          <dgm:chMax val="0"/>
          <dgm:bulletEnabled val="1"/>
        </dgm:presLayoutVars>
      </dgm:prSet>
      <dgm:spPr/>
    </dgm:pt>
    <dgm:pt modelId="{CDE18BBF-15BE-4879-AF1D-60B55967324E}" type="pres">
      <dgm:prSet presAssocID="{6D5434D5-A7D9-48B8-ACA9-49B407711CB2}" presName="negativeSpace" presStyleCnt="0"/>
      <dgm:spPr/>
    </dgm:pt>
    <dgm:pt modelId="{BA6F8739-4FCF-4BB6-A41A-5D8B5B80EA55}" type="pres">
      <dgm:prSet presAssocID="{6D5434D5-A7D9-48B8-ACA9-49B407711CB2}" presName="childText" presStyleLbl="conFgAcc1" presStyleIdx="1" presStyleCnt="2">
        <dgm:presLayoutVars>
          <dgm:bulletEnabled val="1"/>
        </dgm:presLayoutVars>
      </dgm:prSet>
      <dgm:spPr/>
    </dgm:pt>
  </dgm:ptLst>
  <dgm:cxnLst>
    <dgm:cxn modelId="{377F8E0D-6A26-46AF-A0D4-E237AD08C0AA}" srcId="{6D5434D5-A7D9-48B8-ACA9-49B407711CB2}" destId="{3C6F38DE-3009-4348-9BE3-D8CA8BEEF5C9}" srcOrd="0" destOrd="0" parTransId="{38EF8FA8-62E5-4BC9-BE1A-6ACF2FBC8F93}" sibTransId="{6FA81CBA-8296-46FF-B322-BB61CBEEF157}"/>
    <dgm:cxn modelId="{C4C4E80D-2136-480B-9519-A13C075A73B5}" srcId="{6D5434D5-A7D9-48B8-ACA9-49B407711CB2}" destId="{940F1C85-6B42-4BEF-BB85-008F3E0236BE}" srcOrd="1" destOrd="0" parTransId="{00B44F36-010D-4EAC-8618-800B0C4A599E}" sibTransId="{539DC4A3-7A2F-470F-8E44-241DEA414B06}"/>
    <dgm:cxn modelId="{1DC9A110-E354-4B95-861D-60CB1D0881D4}" type="presOf" srcId="{6D5434D5-A7D9-48B8-ACA9-49B407711CB2}" destId="{05216864-7DBD-46EF-AC47-5AC1BAF59393}" srcOrd="1" destOrd="0" presId="urn:microsoft.com/office/officeart/2005/8/layout/list1"/>
    <dgm:cxn modelId="{1D62C910-DD9E-4565-8D3B-0CCE61507621}" type="presOf" srcId="{6B26A0D3-F016-45E7-8107-5F2FD9A64887}" destId="{6A3E31DA-11D1-427C-936C-707C5F730069}" srcOrd="0" destOrd="0" presId="urn:microsoft.com/office/officeart/2005/8/layout/list1"/>
    <dgm:cxn modelId="{A36E1313-820E-43D9-99A1-D30B710A639E}" type="presOf" srcId="{940F1C85-6B42-4BEF-BB85-008F3E0236BE}" destId="{BA6F8739-4FCF-4BB6-A41A-5D8B5B80EA55}" srcOrd="0" destOrd="1" presId="urn:microsoft.com/office/officeart/2005/8/layout/list1"/>
    <dgm:cxn modelId="{EA754316-2024-46D6-A6D1-D2E981AE7E6C}" type="presOf" srcId="{D264BC57-F921-4C8F-84B6-F21818450372}" destId="{BA6F8739-4FCF-4BB6-A41A-5D8B5B80EA55}" srcOrd="0" destOrd="5" presId="urn:microsoft.com/office/officeart/2005/8/layout/list1"/>
    <dgm:cxn modelId="{4A0D4123-7D86-47CE-A041-AE242C3F62AA}" type="presOf" srcId="{3C6F38DE-3009-4348-9BE3-D8CA8BEEF5C9}" destId="{BA6F8739-4FCF-4BB6-A41A-5D8B5B80EA55}" srcOrd="0" destOrd="0" presId="urn:microsoft.com/office/officeart/2005/8/layout/list1"/>
    <dgm:cxn modelId="{D46F9525-E543-4BD4-A82D-BA3D928858A0}" type="presOf" srcId="{3BDFC53E-E2A8-4638-835D-841D6129E2E9}" destId="{CE0C48C3-1D01-4B09-AE47-A2B84E54434C}" srcOrd="0" destOrd="0" presId="urn:microsoft.com/office/officeart/2005/8/layout/list1"/>
    <dgm:cxn modelId="{1D9E6439-28EE-49B9-8D02-071C789A1A8A}" type="presOf" srcId="{6B26A0D3-F016-45E7-8107-5F2FD9A64887}" destId="{30D38AD5-75A7-48F5-86BC-0F87CD4EAA42}" srcOrd="1" destOrd="0" presId="urn:microsoft.com/office/officeart/2005/8/layout/list1"/>
    <dgm:cxn modelId="{7F46753D-C0E4-430B-A268-4910C9A1231C}" srcId="{6D5434D5-A7D9-48B8-ACA9-49B407711CB2}" destId="{92899B29-EE99-4830-B089-9A447D7DE0A0}" srcOrd="4" destOrd="0" parTransId="{DB917869-9052-4742-B6F6-5CC1450D1D6D}" sibTransId="{2CFD33BF-ECFF-42F6-A841-5402E4AF0962}"/>
    <dgm:cxn modelId="{533BB05D-3BB0-43E8-8BF8-C3BA984B8E07}" srcId="{6D5434D5-A7D9-48B8-ACA9-49B407711CB2}" destId="{E39A5433-6AED-4174-9F0E-58A8D0CEA2EB}" srcOrd="6" destOrd="0" parTransId="{78B5FEB3-DD33-47F2-89B3-9964F3ED28B9}" sibTransId="{CA9EC55D-15EB-4EBA-A010-71B6EE1B03C2}"/>
    <dgm:cxn modelId="{EE9AFD47-E3E0-4B18-BEF8-BB206BE33EED}" type="presOf" srcId="{92899B29-EE99-4830-B089-9A447D7DE0A0}" destId="{BA6F8739-4FCF-4BB6-A41A-5D8B5B80EA55}" srcOrd="0" destOrd="4" presId="urn:microsoft.com/office/officeart/2005/8/layout/list1"/>
    <dgm:cxn modelId="{FCD95E70-7CB2-4C79-9547-5683F15A31A5}" type="presOf" srcId="{4E9A6843-01E4-4511-B120-393DC241B0C0}" destId="{5A388DF1-3D5A-4065-B6FE-F72248F70A0B}" srcOrd="0" destOrd="0" presId="urn:microsoft.com/office/officeart/2005/8/layout/list1"/>
    <dgm:cxn modelId="{4C7C9D8C-6992-4C83-8E71-9FA372287F51}" type="presOf" srcId="{8B59D01D-EA55-45FC-B365-FD06252F0E89}" destId="{BA6F8739-4FCF-4BB6-A41A-5D8B5B80EA55}" srcOrd="0" destOrd="2" presId="urn:microsoft.com/office/officeart/2005/8/layout/list1"/>
    <dgm:cxn modelId="{50B2359D-1418-46DB-9C1E-7535EA329EE0}" srcId="{6D5434D5-A7D9-48B8-ACA9-49B407711CB2}" destId="{D264BC57-F921-4C8F-84B6-F21818450372}" srcOrd="5" destOrd="0" parTransId="{F2B55294-11DC-4775-B0E6-E8C3288B64E3}" sibTransId="{3F43ECD2-9019-4BA1-86F1-109685C2E4D9}"/>
    <dgm:cxn modelId="{A0CCDE9E-6C65-4315-85D6-C841382A100D}" srcId="{6D5434D5-A7D9-48B8-ACA9-49B407711CB2}" destId="{6D067DD3-9940-41CB-89B5-AFAF08F92A64}" srcOrd="3" destOrd="0" parTransId="{0E109629-C55F-4B10-9082-68D094BD5316}" sibTransId="{49AAF15E-1C6B-4CE3-991A-4407E0D3DB6B}"/>
    <dgm:cxn modelId="{8126CBA4-CE58-42F5-97C7-532EA9D1332F}" type="presOf" srcId="{6D5434D5-A7D9-48B8-ACA9-49B407711CB2}" destId="{33AD084C-F5F6-42AD-AC0E-7A584852425D}" srcOrd="0" destOrd="0" presId="urn:microsoft.com/office/officeart/2005/8/layout/list1"/>
    <dgm:cxn modelId="{4180ACAD-3DEC-4486-A245-28E1C74ED2A9}" type="presOf" srcId="{E39A5433-6AED-4174-9F0E-58A8D0CEA2EB}" destId="{BA6F8739-4FCF-4BB6-A41A-5D8B5B80EA55}" srcOrd="0" destOrd="6" presId="urn:microsoft.com/office/officeart/2005/8/layout/list1"/>
    <dgm:cxn modelId="{824615B0-3486-4BC0-ACB6-107666767BA0}" srcId="{6D5434D5-A7D9-48B8-ACA9-49B407711CB2}" destId="{8B59D01D-EA55-45FC-B365-FD06252F0E89}" srcOrd="2" destOrd="0" parTransId="{FF1163B6-015B-41EF-AA2E-B6CF1A554618}" sibTransId="{1246AE7C-34A3-434D-931C-65AE7B19D7F4}"/>
    <dgm:cxn modelId="{929198BB-8822-42D4-A94A-1D7B090011EB}" srcId="{6B26A0D3-F016-45E7-8107-5F2FD9A64887}" destId="{3BDFC53E-E2A8-4638-835D-841D6129E2E9}" srcOrd="0" destOrd="0" parTransId="{56656032-8F2F-49ED-B933-1DFF1C460644}" sibTransId="{74647C98-3E6D-4829-BDD5-C6EADEF01AF2}"/>
    <dgm:cxn modelId="{51579CD0-EF3A-482D-9228-7E9FCE537544}" srcId="{4E9A6843-01E4-4511-B120-393DC241B0C0}" destId="{6B26A0D3-F016-45E7-8107-5F2FD9A64887}" srcOrd="0" destOrd="0" parTransId="{B5940E99-9454-4596-B8E6-E66183EA8BB5}" sibTransId="{4FD8BD13-802C-460D-A9C2-C323B04E011E}"/>
    <dgm:cxn modelId="{4ACE0EDB-A6DC-41EB-AE32-2215E9100522}" type="presOf" srcId="{6D067DD3-9940-41CB-89B5-AFAF08F92A64}" destId="{BA6F8739-4FCF-4BB6-A41A-5D8B5B80EA55}" srcOrd="0" destOrd="3" presId="urn:microsoft.com/office/officeart/2005/8/layout/list1"/>
    <dgm:cxn modelId="{A2027CF1-45AE-4E5B-9937-BA454FA1EBD8}" srcId="{4E9A6843-01E4-4511-B120-393DC241B0C0}" destId="{6D5434D5-A7D9-48B8-ACA9-49B407711CB2}" srcOrd="1" destOrd="0" parTransId="{FA58734E-F14D-43B4-A7EF-CAF8EC253AB3}" sibTransId="{C0E3C1C0-3945-461D-92B6-C4791379490B}"/>
    <dgm:cxn modelId="{2878DA3E-C133-462C-8FE2-D6CB7325FC2A}" type="presParOf" srcId="{5A388DF1-3D5A-4065-B6FE-F72248F70A0B}" destId="{6A477B90-AD9E-4452-8C73-406518D31A1A}" srcOrd="0" destOrd="0" presId="urn:microsoft.com/office/officeart/2005/8/layout/list1"/>
    <dgm:cxn modelId="{7C3A28CA-E4DA-4FA0-8F86-9532CF5EA73B}" type="presParOf" srcId="{6A477B90-AD9E-4452-8C73-406518D31A1A}" destId="{6A3E31DA-11D1-427C-936C-707C5F730069}" srcOrd="0" destOrd="0" presId="urn:microsoft.com/office/officeart/2005/8/layout/list1"/>
    <dgm:cxn modelId="{5221313D-A550-419E-8F46-A06F4CB5D0A6}" type="presParOf" srcId="{6A477B90-AD9E-4452-8C73-406518D31A1A}" destId="{30D38AD5-75A7-48F5-86BC-0F87CD4EAA42}" srcOrd="1" destOrd="0" presId="urn:microsoft.com/office/officeart/2005/8/layout/list1"/>
    <dgm:cxn modelId="{895C97E7-E54D-44CD-A45A-66A4E5A3757C}" type="presParOf" srcId="{5A388DF1-3D5A-4065-B6FE-F72248F70A0B}" destId="{A743522B-64BA-451B-82D3-F587E5C3E038}" srcOrd="1" destOrd="0" presId="urn:microsoft.com/office/officeart/2005/8/layout/list1"/>
    <dgm:cxn modelId="{6B126266-708D-4ABC-9941-DB435C56106D}" type="presParOf" srcId="{5A388DF1-3D5A-4065-B6FE-F72248F70A0B}" destId="{CE0C48C3-1D01-4B09-AE47-A2B84E54434C}" srcOrd="2" destOrd="0" presId="urn:microsoft.com/office/officeart/2005/8/layout/list1"/>
    <dgm:cxn modelId="{8E003044-F34C-48D6-B577-832D293FB837}" type="presParOf" srcId="{5A388DF1-3D5A-4065-B6FE-F72248F70A0B}" destId="{09712CD5-FA70-4ADC-A6C2-FA2C388DDE21}" srcOrd="3" destOrd="0" presId="urn:microsoft.com/office/officeart/2005/8/layout/list1"/>
    <dgm:cxn modelId="{5143B39E-358C-4F01-8C89-F70A1B5C2433}" type="presParOf" srcId="{5A388DF1-3D5A-4065-B6FE-F72248F70A0B}" destId="{DCAF5FF2-DFF8-4219-A0B4-E85D2364D888}" srcOrd="4" destOrd="0" presId="urn:microsoft.com/office/officeart/2005/8/layout/list1"/>
    <dgm:cxn modelId="{E2B6DCD5-F2C3-4F06-BC28-0A5EBFF20355}" type="presParOf" srcId="{DCAF5FF2-DFF8-4219-A0B4-E85D2364D888}" destId="{33AD084C-F5F6-42AD-AC0E-7A584852425D}" srcOrd="0" destOrd="0" presId="urn:microsoft.com/office/officeart/2005/8/layout/list1"/>
    <dgm:cxn modelId="{3842C5C8-5CD6-4A69-81D5-1EDBB5040679}" type="presParOf" srcId="{DCAF5FF2-DFF8-4219-A0B4-E85D2364D888}" destId="{05216864-7DBD-46EF-AC47-5AC1BAF59393}" srcOrd="1" destOrd="0" presId="urn:microsoft.com/office/officeart/2005/8/layout/list1"/>
    <dgm:cxn modelId="{B5C33E59-443F-4359-839D-0A95D8795CF8}" type="presParOf" srcId="{5A388DF1-3D5A-4065-B6FE-F72248F70A0B}" destId="{CDE18BBF-15BE-4879-AF1D-60B55967324E}" srcOrd="5" destOrd="0" presId="urn:microsoft.com/office/officeart/2005/8/layout/list1"/>
    <dgm:cxn modelId="{3DF8D742-3EA7-485B-A259-4DBCCA6CAEAE}" type="presParOf" srcId="{5A388DF1-3D5A-4065-B6FE-F72248F70A0B}" destId="{BA6F8739-4FCF-4BB6-A41A-5D8B5B80EA5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ED3193-D0DC-4371-8E85-C75729E208A7}" type="doc">
      <dgm:prSet loTypeId="urn:microsoft.com/office/officeart/2005/8/layout/default" loCatId="list" qsTypeId="urn:microsoft.com/office/officeart/2005/8/quickstyle/simple4" qsCatId="simple" csTypeId="urn:microsoft.com/office/officeart/2005/8/colors/accent1_5" csCatId="accent1"/>
      <dgm:spPr/>
      <dgm:t>
        <a:bodyPr/>
        <a:lstStyle/>
        <a:p>
          <a:endParaRPr lang="en-US"/>
        </a:p>
      </dgm:t>
    </dgm:pt>
    <dgm:pt modelId="{BF0DE21D-DD37-4034-AD76-26EF11C8254A}">
      <dgm:prSet/>
      <dgm:spPr/>
      <dgm:t>
        <a:bodyPr/>
        <a:lstStyle/>
        <a:p>
          <a:r>
            <a:rPr lang="en-US" b="1"/>
            <a:t>Screening for C. auris to expand to operating room</a:t>
          </a:r>
        </a:p>
      </dgm:t>
    </dgm:pt>
    <dgm:pt modelId="{097BBA0C-029D-4CD1-ADE1-662B06E85664}" type="parTrans" cxnId="{2AD6E75B-F022-4C32-B432-D7B1BC0751BC}">
      <dgm:prSet/>
      <dgm:spPr/>
      <dgm:t>
        <a:bodyPr/>
        <a:lstStyle/>
        <a:p>
          <a:endParaRPr lang="en-US"/>
        </a:p>
      </dgm:t>
    </dgm:pt>
    <dgm:pt modelId="{63F1B059-F767-4194-BDAA-F962C2CD2008}" type="sibTrans" cxnId="{2AD6E75B-F022-4C32-B432-D7B1BC0751BC}">
      <dgm:prSet/>
      <dgm:spPr/>
      <dgm:t>
        <a:bodyPr/>
        <a:lstStyle/>
        <a:p>
          <a:endParaRPr lang="en-US"/>
        </a:p>
      </dgm:t>
    </dgm:pt>
    <dgm:pt modelId="{EBBE4FA6-8119-4FEF-8265-4D6618DCD651}">
      <dgm:prSet/>
      <dgm:spPr/>
      <dgm:t>
        <a:bodyPr/>
        <a:lstStyle/>
        <a:p>
          <a:r>
            <a:rPr lang="en-US" b="1"/>
            <a:t>WCHH Surgical Site Infection higher than 2025 goal</a:t>
          </a:r>
        </a:p>
      </dgm:t>
    </dgm:pt>
    <dgm:pt modelId="{663B16F9-657B-4A35-8971-90CD881CDD66}" type="parTrans" cxnId="{58FF6E13-1ED5-465C-825A-9FF2D272A27E}">
      <dgm:prSet/>
      <dgm:spPr/>
      <dgm:t>
        <a:bodyPr/>
        <a:lstStyle/>
        <a:p>
          <a:endParaRPr lang="en-US"/>
        </a:p>
      </dgm:t>
    </dgm:pt>
    <dgm:pt modelId="{FF0A0E66-183A-48D4-9507-BF2A8DC524B0}" type="sibTrans" cxnId="{58FF6E13-1ED5-465C-825A-9FF2D272A27E}">
      <dgm:prSet/>
      <dgm:spPr/>
      <dgm:t>
        <a:bodyPr/>
        <a:lstStyle/>
        <a:p>
          <a:endParaRPr lang="en-US"/>
        </a:p>
      </dgm:t>
    </dgm:pt>
    <dgm:pt modelId="{D0E49A23-0460-4F8E-A596-0FBDA6A0DE08}">
      <dgm:prSet/>
      <dgm:spPr/>
      <dgm:t>
        <a:bodyPr/>
        <a:lstStyle/>
        <a:p>
          <a:r>
            <a:rPr lang="en-US" b="1"/>
            <a:t>Assaults with injury declined by 39% at JGP over the past two years</a:t>
          </a:r>
        </a:p>
      </dgm:t>
    </dgm:pt>
    <dgm:pt modelId="{6AE52389-CFBC-4178-980E-E2244DDF6074}" type="parTrans" cxnId="{CF53B0B6-612F-4901-B28C-23F1FDC44831}">
      <dgm:prSet/>
      <dgm:spPr/>
      <dgm:t>
        <a:bodyPr/>
        <a:lstStyle/>
        <a:p>
          <a:endParaRPr lang="en-US"/>
        </a:p>
      </dgm:t>
    </dgm:pt>
    <dgm:pt modelId="{3AF6D42A-EFBB-44C3-B999-A54289E1FA3E}" type="sibTrans" cxnId="{CF53B0B6-612F-4901-B28C-23F1FDC44831}">
      <dgm:prSet/>
      <dgm:spPr/>
      <dgm:t>
        <a:bodyPr/>
        <a:lstStyle/>
        <a:p>
          <a:endParaRPr lang="en-US"/>
        </a:p>
      </dgm:t>
    </dgm:pt>
    <dgm:pt modelId="{C8E8AD8E-CBED-4A49-8528-1A7C5B76CB2F}">
      <dgm:prSet/>
      <dgm:spPr/>
      <dgm:t>
        <a:bodyPr/>
        <a:lstStyle/>
        <a:p>
          <a:r>
            <a:rPr lang="en-US" b="1"/>
            <a:t>AHS awarded 62 million in Proposition 1 funds to expand psychiatric care</a:t>
          </a:r>
        </a:p>
      </dgm:t>
    </dgm:pt>
    <dgm:pt modelId="{66A6EA42-A23D-4642-9B5B-51E0708E00F9}" type="parTrans" cxnId="{52B887BB-ECAE-42B8-BBDC-1742A27620AD}">
      <dgm:prSet/>
      <dgm:spPr/>
      <dgm:t>
        <a:bodyPr/>
        <a:lstStyle/>
        <a:p>
          <a:endParaRPr lang="en-US"/>
        </a:p>
      </dgm:t>
    </dgm:pt>
    <dgm:pt modelId="{0176E8FF-7CF7-4E2E-B0A4-3E30E65828C8}" type="sibTrans" cxnId="{52B887BB-ECAE-42B8-BBDC-1742A27620AD}">
      <dgm:prSet/>
      <dgm:spPr/>
      <dgm:t>
        <a:bodyPr/>
        <a:lstStyle/>
        <a:p>
          <a:endParaRPr lang="en-US"/>
        </a:p>
      </dgm:t>
    </dgm:pt>
    <dgm:pt modelId="{CB1EEEDE-F17F-4D1E-B9C4-7F1487106797}">
      <dgm:prSet/>
      <dgm:spPr/>
      <dgm:t>
        <a:bodyPr/>
        <a:lstStyle/>
        <a:p>
          <a:r>
            <a:rPr lang="en-US" b="1"/>
            <a:t>AHS met 2025 QIP metrics and on track to receiving 100% of funds</a:t>
          </a:r>
        </a:p>
      </dgm:t>
    </dgm:pt>
    <dgm:pt modelId="{9102AA67-CA46-4920-AB43-84548F156A05}" type="parTrans" cxnId="{62BF752F-C3A5-43D8-A30F-438E39D8A337}">
      <dgm:prSet/>
      <dgm:spPr/>
      <dgm:t>
        <a:bodyPr/>
        <a:lstStyle/>
        <a:p>
          <a:endParaRPr lang="en-US"/>
        </a:p>
      </dgm:t>
    </dgm:pt>
    <dgm:pt modelId="{708AF508-83A5-4DA4-BDAC-65F247CF6E55}" type="sibTrans" cxnId="{62BF752F-C3A5-43D8-A30F-438E39D8A337}">
      <dgm:prSet/>
      <dgm:spPr/>
      <dgm:t>
        <a:bodyPr/>
        <a:lstStyle/>
        <a:p>
          <a:endParaRPr lang="en-US"/>
        </a:p>
      </dgm:t>
    </dgm:pt>
    <dgm:pt modelId="{B2379193-A483-4368-AA9F-19292182D969}">
      <dgm:prSet/>
      <dgm:spPr/>
      <dgm:t>
        <a:bodyPr/>
        <a:lstStyle/>
        <a:p>
          <a:r>
            <a:rPr lang="en-US" b="1"/>
            <a:t>Opportunity to improve cervical cancer screening—self collect HPV vaginal test Sept 2025</a:t>
          </a:r>
        </a:p>
      </dgm:t>
    </dgm:pt>
    <dgm:pt modelId="{ECA2541B-32C9-463A-A3C5-758878EEA0CC}" type="parTrans" cxnId="{08E37980-7F0E-417B-815E-0F5B7FC14B89}">
      <dgm:prSet/>
      <dgm:spPr/>
      <dgm:t>
        <a:bodyPr/>
        <a:lstStyle/>
        <a:p>
          <a:endParaRPr lang="en-US"/>
        </a:p>
      </dgm:t>
    </dgm:pt>
    <dgm:pt modelId="{32FF75F1-DAFA-4A99-8D35-033187B2865A}" type="sibTrans" cxnId="{08E37980-7F0E-417B-815E-0F5B7FC14B89}">
      <dgm:prSet/>
      <dgm:spPr/>
      <dgm:t>
        <a:bodyPr/>
        <a:lstStyle/>
        <a:p>
          <a:endParaRPr lang="en-US"/>
        </a:p>
      </dgm:t>
    </dgm:pt>
    <dgm:pt modelId="{DE5A55C4-A97A-495C-8CF7-DFDD760A4A41}" type="pres">
      <dgm:prSet presAssocID="{93ED3193-D0DC-4371-8E85-C75729E208A7}" presName="diagram" presStyleCnt="0">
        <dgm:presLayoutVars>
          <dgm:dir/>
          <dgm:resizeHandles val="exact"/>
        </dgm:presLayoutVars>
      </dgm:prSet>
      <dgm:spPr/>
    </dgm:pt>
    <dgm:pt modelId="{BBB4831B-4AFC-44A1-9A33-4BBCF0E9C35E}" type="pres">
      <dgm:prSet presAssocID="{BF0DE21D-DD37-4034-AD76-26EF11C8254A}" presName="node" presStyleLbl="node1" presStyleIdx="0" presStyleCnt="6">
        <dgm:presLayoutVars>
          <dgm:bulletEnabled val="1"/>
        </dgm:presLayoutVars>
      </dgm:prSet>
      <dgm:spPr/>
    </dgm:pt>
    <dgm:pt modelId="{FB617E6D-1459-4DEE-BBB2-5A73F3EB0CBC}" type="pres">
      <dgm:prSet presAssocID="{63F1B059-F767-4194-BDAA-F962C2CD2008}" presName="sibTrans" presStyleCnt="0"/>
      <dgm:spPr/>
    </dgm:pt>
    <dgm:pt modelId="{A0F0C5E0-DC02-4AD1-A3F3-8F7A9F743C22}" type="pres">
      <dgm:prSet presAssocID="{EBBE4FA6-8119-4FEF-8265-4D6618DCD651}" presName="node" presStyleLbl="node1" presStyleIdx="1" presStyleCnt="6">
        <dgm:presLayoutVars>
          <dgm:bulletEnabled val="1"/>
        </dgm:presLayoutVars>
      </dgm:prSet>
      <dgm:spPr/>
    </dgm:pt>
    <dgm:pt modelId="{5A001DFC-EBDD-4983-BD2F-0D69703831D0}" type="pres">
      <dgm:prSet presAssocID="{FF0A0E66-183A-48D4-9507-BF2A8DC524B0}" presName="sibTrans" presStyleCnt="0"/>
      <dgm:spPr/>
    </dgm:pt>
    <dgm:pt modelId="{B3E007FD-3395-4EF5-847B-70CA25C325DE}" type="pres">
      <dgm:prSet presAssocID="{D0E49A23-0460-4F8E-A596-0FBDA6A0DE08}" presName="node" presStyleLbl="node1" presStyleIdx="2" presStyleCnt="6">
        <dgm:presLayoutVars>
          <dgm:bulletEnabled val="1"/>
        </dgm:presLayoutVars>
      </dgm:prSet>
      <dgm:spPr/>
    </dgm:pt>
    <dgm:pt modelId="{2D543800-C33C-4FDC-9894-F1A5D062BFC3}" type="pres">
      <dgm:prSet presAssocID="{3AF6D42A-EFBB-44C3-B999-A54289E1FA3E}" presName="sibTrans" presStyleCnt="0"/>
      <dgm:spPr/>
    </dgm:pt>
    <dgm:pt modelId="{9DEC0ACB-45E0-4A05-A7D1-3ADAB304CD93}" type="pres">
      <dgm:prSet presAssocID="{C8E8AD8E-CBED-4A49-8528-1A7C5B76CB2F}" presName="node" presStyleLbl="node1" presStyleIdx="3" presStyleCnt="6">
        <dgm:presLayoutVars>
          <dgm:bulletEnabled val="1"/>
        </dgm:presLayoutVars>
      </dgm:prSet>
      <dgm:spPr/>
    </dgm:pt>
    <dgm:pt modelId="{9D9CCEE3-E353-45A0-BAFE-AF9C8C7CB47F}" type="pres">
      <dgm:prSet presAssocID="{0176E8FF-7CF7-4E2E-B0A4-3E30E65828C8}" presName="sibTrans" presStyleCnt="0"/>
      <dgm:spPr/>
    </dgm:pt>
    <dgm:pt modelId="{F0EBC0CD-3AB7-40E8-ADAC-595DA2C37905}" type="pres">
      <dgm:prSet presAssocID="{CB1EEEDE-F17F-4D1E-B9C4-7F1487106797}" presName="node" presStyleLbl="node1" presStyleIdx="4" presStyleCnt="6">
        <dgm:presLayoutVars>
          <dgm:bulletEnabled val="1"/>
        </dgm:presLayoutVars>
      </dgm:prSet>
      <dgm:spPr/>
    </dgm:pt>
    <dgm:pt modelId="{4D5B0BB8-5581-4FE9-883A-727186099BFF}" type="pres">
      <dgm:prSet presAssocID="{708AF508-83A5-4DA4-BDAC-65F247CF6E55}" presName="sibTrans" presStyleCnt="0"/>
      <dgm:spPr/>
    </dgm:pt>
    <dgm:pt modelId="{9C0266BA-475C-4D2C-9D7C-D30659D56F4A}" type="pres">
      <dgm:prSet presAssocID="{B2379193-A483-4368-AA9F-19292182D969}" presName="node" presStyleLbl="node1" presStyleIdx="5" presStyleCnt="6">
        <dgm:presLayoutVars>
          <dgm:bulletEnabled val="1"/>
        </dgm:presLayoutVars>
      </dgm:prSet>
      <dgm:spPr/>
    </dgm:pt>
  </dgm:ptLst>
  <dgm:cxnLst>
    <dgm:cxn modelId="{23D52806-2A94-49E4-9C60-07B85BD46C0C}" type="presOf" srcId="{CB1EEEDE-F17F-4D1E-B9C4-7F1487106797}" destId="{F0EBC0CD-3AB7-40E8-ADAC-595DA2C37905}" srcOrd="0" destOrd="0" presId="urn:microsoft.com/office/officeart/2005/8/layout/default"/>
    <dgm:cxn modelId="{981B9F08-EB59-4B0E-AE29-1DB6976F87AE}" type="presOf" srcId="{93ED3193-D0DC-4371-8E85-C75729E208A7}" destId="{DE5A55C4-A97A-495C-8CF7-DFDD760A4A41}" srcOrd="0" destOrd="0" presId="urn:microsoft.com/office/officeart/2005/8/layout/default"/>
    <dgm:cxn modelId="{58FF6E13-1ED5-465C-825A-9FF2D272A27E}" srcId="{93ED3193-D0DC-4371-8E85-C75729E208A7}" destId="{EBBE4FA6-8119-4FEF-8265-4D6618DCD651}" srcOrd="1" destOrd="0" parTransId="{663B16F9-657B-4A35-8971-90CD881CDD66}" sibTransId="{FF0A0E66-183A-48D4-9507-BF2A8DC524B0}"/>
    <dgm:cxn modelId="{62BF752F-C3A5-43D8-A30F-438E39D8A337}" srcId="{93ED3193-D0DC-4371-8E85-C75729E208A7}" destId="{CB1EEEDE-F17F-4D1E-B9C4-7F1487106797}" srcOrd="4" destOrd="0" parTransId="{9102AA67-CA46-4920-AB43-84548F156A05}" sibTransId="{708AF508-83A5-4DA4-BDAC-65F247CF6E55}"/>
    <dgm:cxn modelId="{2AD6E75B-F022-4C32-B432-D7B1BC0751BC}" srcId="{93ED3193-D0DC-4371-8E85-C75729E208A7}" destId="{BF0DE21D-DD37-4034-AD76-26EF11C8254A}" srcOrd="0" destOrd="0" parTransId="{097BBA0C-029D-4CD1-ADE1-662B06E85664}" sibTransId="{63F1B059-F767-4194-BDAA-F962C2CD2008}"/>
    <dgm:cxn modelId="{FEA87663-A173-41CB-95E6-C2C9BDE933D4}" type="presOf" srcId="{EBBE4FA6-8119-4FEF-8265-4D6618DCD651}" destId="{A0F0C5E0-DC02-4AD1-A3F3-8F7A9F743C22}" srcOrd="0" destOrd="0" presId="urn:microsoft.com/office/officeart/2005/8/layout/default"/>
    <dgm:cxn modelId="{08E37980-7F0E-417B-815E-0F5B7FC14B89}" srcId="{93ED3193-D0DC-4371-8E85-C75729E208A7}" destId="{B2379193-A483-4368-AA9F-19292182D969}" srcOrd="5" destOrd="0" parTransId="{ECA2541B-32C9-463A-A3C5-758878EEA0CC}" sibTransId="{32FF75F1-DAFA-4A99-8D35-033187B2865A}"/>
    <dgm:cxn modelId="{38C50192-8B3F-4C17-A2A1-FF0AF91161C8}" type="presOf" srcId="{D0E49A23-0460-4F8E-A596-0FBDA6A0DE08}" destId="{B3E007FD-3395-4EF5-847B-70CA25C325DE}" srcOrd="0" destOrd="0" presId="urn:microsoft.com/office/officeart/2005/8/layout/default"/>
    <dgm:cxn modelId="{7388FE98-1792-495B-A98C-276CD61B05EB}" type="presOf" srcId="{BF0DE21D-DD37-4034-AD76-26EF11C8254A}" destId="{BBB4831B-4AFC-44A1-9A33-4BBCF0E9C35E}" srcOrd="0" destOrd="0" presId="urn:microsoft.com/office/officeart/2005/8/layout/default"/>
    <dgm:cxn modelId="{9EFBCA9C-4A08-4BC6-A279-92765E3F6068}" type="presOf" srcId="{B2379193-A483-4368-AA9F-19292182D969}" destId="{9C0266BA-475C-4D2C-9D7C-D30659D56F4A}" srcOrd="0" destOrd="0" presId="urn:microsoft.com/office/officeart/2005/8/layout/default"/>
    <dgm:cxn modelId="{CF53B0B6-612F-4901-B28C-23F1FDC44831}" srcId="{93ED3193-D0DC-4371-8E85-C75729E208A7}" destId="{D0E49A23-0460-4F8E-A596-0FBDA6A0DE08}" srcOrd="2" destOrd="0" parTransId="{6AE52389-CFBC-4178-980E-E2244DDF6074}" sibTransId="{3AF6D42A-EFBB-44C3-B999-A54289E1FA3E}"/>
    <dgm:cxn modelId="{52B887BB-ECAE-42B8-BBDC-1742A27620AD}" srcId="{93ED3193-D0DC-4371-8E85-C75729E208A7}" destId="{C8E8AD8E-CBED-4A49-8528-1A7C5B76CB2F}" srcOrd="3" destOrd="0" parTransId="{66A6EA42-A23D-4642-9B5B-51E0708E00F9}" sibTransId="{0176E8FF-7CF7-4E2E-B0A4-3E30E65828C8}"/>
    <dgm:cxn modelId="{6EC3DEF7-54EA-4EFA-AEC1-24311856D8BC}" type="presOf" srcId="{C8E8AD8E-CBED-4A49-8528-1A7C5B76CB2F}" destId="{9DEC0ACB-45E0-4A05-A7D1-3ADAB304CD93}" srcOrd="0" destOrd="0" presId="urn:microsoft.com/office/officeart/2005/8/layout/default"/>
    <dgm:cxn modelId="{F5CDD2AE-D470-47DF-8F1F-0442DC995569}" type="presParOf" srcId="{DE5A55C4-A97A-495C-8CF7-DFDD760A4A41}" destId="{BBB4831B-4AFC-44A1-9A33-4BBCF0E9C35E}" srcOrd="0" destOrd="0" presId="urn:microsoft.com/office/officeart/2005/8/layout/default"/>
    <dgm:cxn modelId="{9EE41888-CAB4-46B5-8CA9-B0E1D61A5718}" type="presParOf" srcId="{DE5A55C4-A97A-495C-8CF7-DFDD760A4A41}" destId="{FB617E6D-1459-4DEE-BBB2-5A73F3EB0CBC}" srcOrd="1" destOrd="0" presId="urn:microsoft.com/office/officeart/2005/8/layout/default"/>
    <dgm:cxn modelId="{8171DDCA-C15C-4FA7-A9AF-629B02958193}" type="presParOf" srcId="{DE5A55C4-A97A-495C-8CF7-DFDD760A4A41}" destId="{A0F0C5E0-DC02-4AD1-A3F3-8F7A9F743C22}" srcOrd="2" destOrd="0" presId="urn:microsoft.com/office/officeart/2005/8/layout/default"/>
    <dgm:cxn modelId="{EB203E0E-5824-40D8-A20C-47ADE9D282FF}" type="presParOf" srcId="{DE5A55C4-A97A-495C-8CF7-DFDD760A4A41}" destId="{5A001DFC-EBDD-4983-BD2F-0D69703831D0}" srcOrd="3" destOrd="0" presId="urn:microsoft.com/office/officeart/2005/8/layout/default"/>
    <dgm:cxn modelId="{6EAD2C60-592D-463C-BBFC-8560B6634B10}" type="presParOf" srcId="{DE5A55C4-A97A-495C-8CF7-DFDD760A4A41}" destId="{B3E007FD-3395-4EF5-847B-70CA25C325DE}" srcOrd="4" destOrd="0" presId="urn:microsoft.com/office/officeart/2005/8/layout/default"/>
    <dgm:cxn modelId="{06A418A2-016E-4819-8DB6-86F61B328E9E}" type="presParOf" srcId="{DE5A55C4-A97A-495C-8CF7-DFDD760A4A41}" destId="{2D543800-C33C-4FDC-9894-F1A5D062BFC3}" srcOrd="5" destOrd="0" presId="urn:microsoft.com/office/officeart/2005/8/layout/default"/>
    <dgm:cxn modelId="{6FC15DA1-8D8F-4C87-B172-509B8A453594}" type="presParOf" srcId="{DE5A55C4-A97A-495C-8CF7-DFDD760A4A41}" destId="{9DEC0ACB-45E0-4A05-A7D1-3ADAB304CD93}" srcOrd="6" destOrd="0" presId="urn:microsoft.com/office/officeart/2005/8/layout/default"/>
    <dgm:cxn modelId="{97F14CCD-1565-4243-B209-D275CFD8863A}" type="presParOf" srcId="{DE5A55C4-A97A-495C-8CF7-DFDD760A4A41}" destId="{9D9CCEE3-E353-45A0-BAFE-AF9C8C7CB47F}" srcOrd="7" destOrd="0" presId="urn:microsoft.com/office/officeart/2005/8/layout/default"/>
    <dgm:cxn modelId="{59022E1E-3B91-40EE-A33E-31EE9C84E637}" type="presParOf" srcId="{DE5A55C4-A97A-495C-8CF7-DFDD760A4A41}" destId="{F0EBC0CD-3AB7-40E8-ADAC-595DA2C37905}" srcOrd="8" destOrd="0" presId="urn:microsoft.com/office/officeart/2005/8/layout/default"/>
    <dgm:cxn modelId="{D02CEA4C-244F-4F7B-A17B-E64902525F7C}" type="presParOf" srcId="{DE5A55C4-A97A-495C-8CF7-DFDD760A4A41}" destId="{4D5B0BB8-5581-4FE9-883A-727186099BFF}" srcOrd="9" destOrd="0" presId="urn:microsoft.com/office/officeart/2005/8/layout/default"/>
    <dgm:cxn modelId="{ABE89CF4-2784-41A1-A664-D96E23594D21}" type="presParOf" srcId="{DE5A55C4-A97A-495C-8CF7-DFDD760A4A41}" destId="{9C0266BA-475C-4D2C-9D7C-D30659D56F4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ED6B80-5EB5-4696-BD62-BCE924A65486}" type="doc">
      <dgm:prSet loTypeId="urn:microsoft.com/office/officeart/2016/7/layout/BasicLinearProcessNumbered" loCatId="process" qsTypeId="urn:microsoft.com/office/officeart/2005/8/quickstyle/simple2" qsCatId="simple" csTypeId="urn:microsoft.com/office/officeart/2005/8/colors/accent1_5" csCatId="accent1" phldr="1"/>
      <dgm:spPr/>
      <dgm:t>
        <a:bodyPr/>
        <a:lstStyle/>
        <a:p>
          <a:endParaRPr lang="en-US"/>
        </a:p>
      </dgm:t>
    </dgm:pt>
    <dgm:pt modelId="{254523FF-FDBD-4A70-85CC-F5764F3B6FD9}">
      <dgm:prSet/>
      <dgm:spPr/>
      <dgm:t>
        <a:bodyPr/>
        <a:lstStyle/>
        <a:p>
          <a:r>
            <a:rPr lang="en-US" b="1"/>
            <a:t>Solidify the culture of Interdepartmental Professional Practice Committee as a safe space to work through peer review</a:t>
          </a:r>
        </a:p>
      </dgm:t>
    </dgm:pt>
    <dgm:pt modelId="{8E2ABD3D-7E3B-4DD5-834D-2EA3367F9BFB}" type="parTrans" cxnId="{28E3F71D-774E-4FEE-B43D-8230BE69B2B8}">
      <dgm:prSet/>
      <dgm:spPr/>
      <dgm:t>
        <a:bodyPr/>
        <a:lstStyle/>
        <a:p>
          <a:endParaRPr lang="en-US"/>
        </a:p>
      </dgm:t>
    </dgm:pt>
    <dgm:pt modelId="{84B36642-0B51-4DC4-B58B-810F990F3A5A}" type="sibTrans" cxnId="{28E3F71D-774E-4FEE-B43D-8230BE69B2B8}">
      <dgm:prSet phldrT="1" phldr="0"/>
      <dgm:spPr/>
      <dgm:t>
        <a:bodyPr/>
        <a:lstStyle/>
        <a:p>
          <a:r>
            <a:rPr lang="en-US"/>
            <a:t>1</a:t>
          </a:r>
        </a:p>
      </dgm:t>
    </dgm:pt>
    <dgm:pt modelId="{3EA86D22-B8D4-4478-BAC7-FDB216CEE78C}">
      <dgm:prSet/>
      <dgm:spPr/>
      <dgm:t>
        <a:bodyPr/>
        <a:lstStyle/>
        <a:p>
          <a:r>
            <a:rPr lang="en-US" b="1"/>
            <a:t>Further define scope of the Patient Safety Committee</a:t>
          </a:r>
        </a:p>
      </dgm:t>
    </dgm:pt>
    <dgm:pt modelId="{FBBC5D38-6622-45AA-B670-5E76C8088B1E}" type="parTrans" cxnId="{42982419-2F24-4812-B08A-F581303EA75D}">
      <dgm:prSet/>
      <dgm:spPr/>
      <dgm:t>
        <a:bodyPr/>
        <a:lstStyle/>
        <a:p>
          <a:endParaRPr lang="en-US"/>
        </a:p>
      </dgm:t>
    </dgm:pt>
    <dgm:pt modelId="{9C05AC6D-4F79-4E27-A990-88F16407D1F2}" type="sibTrans" cxnId="{42982419-2F24-4812-B08A-F581303EA75D}">
      <dgm:prSet phldrT="2" phldr="0"/>
      <dgm:spPr/>
      <dgm:t>
        <a:bodyPr/>
        <a:lstStyle/>
        <a:p>
          <a:r>
            <a:rPr lang="en-US"/>
            <a:t>2</a:t>
          </a:r>
        </a:p>
      </dgm:t>
    </dgm:pt>
    <dgm:pt modelId="{F1626481-FD77-482D-8B48-6DC893720EC3}">
      <dgm:prSet/>
      <dgm:spPr/>
      <dgm:t>
        <a:bodyPr/>
        <a:lstStyle/>
        <a:p>
          <a:pPr rtl="0"/>
          <a:r>
            <a:rPr lang="en-US" b="1"/>
            <a:t>Procedural Innovation Committee </a:t>
          </a:r>
          <a:r>
            <a:rPr lang="en-US" b="1">
              <a:latin typeface="Times New Roman"/>
            </a:rPr>
            <a:t>- </a:t>
          </a:r>
          <a:r>
            <a:rPr lang="en-US" b="1"/>
            <a:t>support </a:t>
          </a:r>
          <a:r>
            <a:rPr lang="en-US" b="1">
              <a:latin typeface="Times New Roman"/>
            </a:rPr>
            <a:t>&amp; </a:t>
          </a:r>
          <a:r>
            <a:rPr lang="en-US" b="1"/>
            <a:t> prioritize multiple incoming new privilege requests </a:t>
          </a:r>
        </a:p>
      </dgm:t>
    </dgm:pt>
    <dgm:pt modelId="{95E2FB9B-61F5-443B-9CBD-5E98D049BF27}" type="parTrans" cxnId="{D7B3A706-C8EA-42FF-8BEC-737D45C3A0A3}">
      <dgm:prSet/>
      <dgm:spPr/>
      <dgm:t>
        <a:bodyPr/>
        <a:lstStyle/>
        <a:p>
          <a:endParaRPr lang="en-US"/>
        </a:p>
      </dgm:t>
    </dgm:pt>
    <dgm:pt modelId="{D691311B-F712-43BA-A91E-05FD60A909D1}" type="sibTrans" cxnId="{D7B3A706-C8EA-42FF-8BEC-737D45C3A0A3}">
      <dgm:prSet phldrT="3" phldr="0"/>
      <dgm:spPr/>
      <dgm:t>
        <a:bodyPr/>
        <a:lstStyle/>
        <a:p>
          <a:r>
            <a:rPr lang="en-US"/>
            <a:t>3</a:t>
          </a:r>
        </a:p>
      </dgm:t>
    </dgm:pt>
    <dgm:pt modelId="{E3D7463C-485F-4989-8573-2AD7D30AA586}">
      <dgm:prSet/>
      <dgm:spPr/>
      <dgm:t>
        <a:bodyPr/>
        <a:lstStyle/>
        <a:p>
          <a:pPr rtl="0"/>
          <a:r>
            <a:rPr lang="en-US" b="1"/>
            <a:t>Complete </a:t>
          </a:r>
          <a:r>
            <a:rPr lang="en-US" b="1">
              <a:latin typeface="Times New Roman"/>
            </a:rPr>
            <a:t>department OPPE indicator audit</a:t>
          </a:r>
          <a:r>
            <a:rPr lang="en-US" b="1"/>
            <a:t> </a:t>
          </a:r>
          <a:r>
            <a:rPr lang="en-US" b="1">
              <a:latin typeface="Times New Roman"/>
            </a:rPr>
            <a:t>- continuous assessment of clinical competence between recredentialing cycles</a:t>
          </a:r>
        </a:p>
      </dgm:t>
    </dgm:pt>
    <dgm:pt modelId="{4CD1403C-1BEA-439A-825D-7E06E5170638}" type="parTrans" cxnId="{EE7BA0E5-B8FE-472F-8411-0A682C479F60}">
      <dgm:prSet/>
      <dgm:spPr/>
      <dgm:t>
        <a:bodyPr/>
        <a:lstStyle/>
        <a:p>
          <a:endParaRPr lang="en-US"/>
        </a:p>
      </dgm:t>
    </dgm:pt>
    <dgm:pt modelId="{9331A597-2DF4-4FF3-AB34-53A2DE0B6CD4}" type="sibTrans" cxnId="{EE7BA0E5-B8FE-472F-8411-0A682C479F60}">
      <dgm:prSet phldrT="4" phldr="0"/>
      <dgm:spPr/>
      <dgm:t>
        <a:bodyPr/>
        <a:lstStyle/>
        <a:p>
          <a:r>
            <a:rPr lang="en-US"/>
            <a:t>4</a:t>
          </a:r>
        </a:p>
      </dgm:t>
    </dgm:pt>
    <dgm:pt modelId="{65ACD4EA-9C97-41FE-BD91-805DD75185B6}">
      <dgm:prSet/>
      <dgm:spPr/>
      <dgm:t>
        <a:bodyPr/>
        <a:lstStyle/>
        <a:p>
          <a:r>
            <a:rPr lang="en-US" b="1"/>
            <a:t>Peer Review Redesign</a:t>
          </a:r>
        </a:p>
      </dgm:t>
    </dgm:pt>
    <dgm:pt modelId="{68B09ACB-F3A3-428C-940D-B22E5D8664CD}" type="parTrans" cxnId="{B45EA42B-D827-48DF-BECB-C44F07618C30}">
      <dgm:prSet/>
      <dgm:spPr/>
      <dgm:t>
        <a:bodyPr/>
        <a:lstStyle/>
        <a:p>
          <a:endParaRPr lang="en-US"/>
        </a:p>
      </dgm:t>
    </dgm:pt>
    <dgm:pt modelId="{1D225B3E-1A01-4E29-B3F0-C4D2FDD50661}" type="sibTrans" cxnId="{B45EA42B-D827-48DF-BECB-C44F07618C30}">
      <dgm:prSet phldrT="5" phldr="0"/>
      <dgm:spPr/>
      <dgm:t>
        <a:bodyPr/>
        <a:lstStyle/>
        <a:p>
          <a:r>
            <a:rPr lang="en-US"/>
            <a:t>5</a:t>
          </a:r>
        </a:p>
      </dgm:t>
    </dgm:pt>
    <dgm:pt modelId="{24E2D6E1-E3A5-4458-B9F3-C0B3B9C665EB}">
      <dgm:prSet/>
      <dgm:spPr/>
      <dgm:t>
        <a:bodyPr/>
        <a:lstStyle/>
        <a:p>
          <a:pPr rtl="0"/>
          <a:r>
            <a:rPr lang="en-US" b="1">
              <a:latin typeface="Times New Roman"/>
            </a:rPr>
            <a:t>Operating Room Committee Focus on access to patient car</a:t>
          </a:r>
          <a:r>
            <a:rPr lang="en-US">
              <a:latin typeface="Times New Roman"/>
            </a:rPr>
            <a:t>e</a:t>
          </a:r>
          <a:endParaRPr lang="en-US"/>
        </a:p>
      </dgm:t>
    </dgm:pt>
    <dgm:pt modelId="{60790520-1DED-452B-AFF7-4FA3D21D55F2}" type="parTrans" cxnId="{2FB9D352-E48E-4043-96B8-1E60C162320D}">
      <dgm:prSet/>
      <dgm:spPr/>
      <dgm:t>
        <a:bodyPr/>
        <a:lstStyle/>
        <a:p>
          <a:endParaRPr lang="en-US"/>
        </a:p>
      </dgm:t>
    </dgm:pt>
    <dgm:pt modelId="{22B069C8-82CA-42DD-81DB-5F6CC539D170}" type="sibTrans" cxnId="{2FB9D352-E48E-4043-96B8-1E60C162320D}">
      <dgm:prSet phldrT="6" phldr="0"/>
      <dgm:spPr/>
      <dgm:t>
        <a:bodyPr/>
        <a:lstStyle/>
        <a:p>
          <a:r>
            <a:rPr lang="en-US"/>
            <a:t>6</a:t>
          </a:r>
        </a:p>
      </dgm:t>
    </dgm:pt>
    <dgm:pt modelId="{C8A447CF-F67B-4141-998D-5A8D5B8B55D2}" type="pres">
      <dgm:prSet presAssocID="{69ED6B80-5EB5-4696-BD62-BCE924A65486}" presName="Name0" presStyleCnt="0">
        <dgm:presLayoutVars>
          <dgm:animLvl val="lvl"/>
          <dgm:resizeHandles val="exact"/>
        </dgm:presLayoutVars>
      </dgm:prSet>
      <dgm:spPr/>
    </dgm:pt>
    <dgm:pt modelId="{06E416BF-7224-4B6E-BB40-89429EBD7359}" type="pres">
      <dgm:prSet presAssocID="{254523FF-FDBD-4A70-85CC-F5764F3B6FD9}" presName="compositeNode" presStyleCnt="0">
        <dgm:presLayoutVars>
          <dgm:bulletEnabled val="1"/>
        </dgm:presLayoutVars>
      </dgm:prSet>
      <dgm:spPr/>
    </dgm:pt>
    <dgm:pt modelId="{5945CC3B-8A38-457B-A928-63F5330561B7}" type="pres">
      <dgm:prSet presAssocID="{254523FF-FDBD-4A70-85CC-F5764F3B6FD9}" presName="bgRect" presStyleLbl="bgAccFollowNode1" presStyleIdx="0" presStyleCnt="6"/>
      <dgm:spPr/>
    </dgm:pt>
    <dgm:pt modelId="{98874772-1498-45EE-9C07-F53D0A4D7BA8}" type="pres">
      <dgm:prSet presAssocID="{84B36642-0B51-4DC4-B58B-810F990F3A5A}" presName="sibTransNodeCircle" presStyleLbl="alignNode1" presStyleIdx="0" presStyleCnt="12">
        <dgm:presLayoutVars>
          <dgm:chMax val="0"/>
          <dgm:bulletEnabled/>
        </dgm:presLayoutVars>
      </dgm:prSet>
      <dgm:spPr/>
    </dgm:pt>
    <dgm:pt modelId="{D0186144-6C87-41E7-9666-369D27EF3C37}" type="pres">
      <dgm:prSet presAssocID="{254523FF-FDBD-4A70-85CC-F5764F3B6FD9}" presName="bottomLine" presStyleLbl="alignNode1" presStyleIdx="1" presStyleCnt="12">
        <dgm:presLayoutVars/>
      </dgm:prSet>
      <dgm:spPr/>
    </dgm:pt>
    <dgm:pt modelId="{AF5B5AF6-D40D-478C-A0BC-07652ACBCE55}" type="pres">
      <dgm:prSet presAssocID="{254523FF-FDBD-4A70-85CC-F5764F3B6FD9}" presName="nodeText" presStyleLbl="bgAccFollowNode1" presStyleIdx="0" presStyleCnt="6">
        <dgm:presLayoutVars>
          <dgm:bulletEnabled val="1"/>
        </dgm:presLayoutVars>
      </dgm:prSet>
      <dgm:spPr/>
    </dgm:pt>
    <dgm:pt modelId="{26455A81-02EF-433C-B71B-93468EF054C0}" type="pres">
      <dgm:prSet presAssocID="{84B36642-0B51-4DC4-B58B-810F990F3A5A}" presName="sibTrans" presStyleCnt="0"/>
      <dgm:spPr/>
    </dgm:pt>
    <dgm:pt modelId="{77CFC64F-1251-4BFF-B5EE-D5FC08AADBC5}" type="pres">
      <dgm:prSet presAssocID="{3EA86D22-B8D4-4478-BAC7-FDB216CEE78C}" presName="compositeNode" presStyleCnt="0">
        <dgm:presLayoutVars>
          <dgm:bulletEnabled val="1"/>
        </dgm:presLayoutVars>
      </dgm:prSet>
      <dgm:spPr/>
    </dgm:pt>
    <dgm:pt modelId="{BC85AF6D-0CAF-4EEB-9292-3F6BF0E76788}" type="pres">
      <dgm:prSet presAssocID="{3EA86D22-B8D4-4478-BAC7-FDB216CEE78C}" presName="bgRect" presStyleLbl="bgAccFollowNode1" presStyleIdx="1" presStyleCnt="6"/>
      <dgm:spPr/>
    </dgm:pt>
    <dgm:pt modelId="{302D3657-566B-4B85-9D42-05169AABE1B0}" type="pres">
      <dgm:prSet presAssocID="{9C05AC6D-4F79-4E27-A990-88F16407D1F2}" presName="sibTransNodeCircle" presStyleLbl="alignNode1" presStyleIdx="2" presStyleCnt="12">
        <dgm:presLayoutVars>
          <dgm:chMax val="0"/>
          <dgm:bulletEnabled/>
        </dgm:presLayoutVars>
      </dgm:prSet>
      <dgm:spPr/>
    </dgm:pt>
    <dgm:pt modelId="{86F60B79-44D1-4898-B21B-33C2AD7B4FF1}" type="pres">
      <dgm:prSet presAssocID="{3EA86D22-B8D4-4478-BAC7-FDB216CEE78C}" presName="bottomLine" presStyleLbl="alignNode1" presStyleIdx="3" presStyleCnt="12">
        <dgm:presLayoutVars/>
      </dgm:prSet>
      <dgm:spPr/>
    </dgm:pt>
    <dgm:pt modelId="{951DB5B6-130C-441B-935E-8B2C0EE1CB3F}" type="pres">
      <dgm:prSet presAssocID="{3EA86D22-B8D4-4478-BAC7-FDB216CEE78C}" presName="nodeText" presStyleLbl="bgAccFollowNode1" presStyleIdx="1" presStyleCnt="6">
        <dgm:presLayoutVars>
          <dgm:bulletEnabled val="1"/>
        </dgm:presLayoutVars>
      </dgm:prSet>
      <dgm:spPr/>
    </dgm:pt>
    <dgm:pt modelId="{D5E14681-4783-41DD-9D27-605DD243A521}" type="pres">
      <dgm:prSet presAssocID="{9C05AC6D-4F79-4E27-A990-88F16407D1F2}" presName="sibTrans" presStyleCnt="0"/>
      <dgm:spPr/>
    </dgm:pt>
    <dgm:pt modelId="{A734D252-11E6-4100-8050-189669A681F2}" type="pres">
      <dgm:prSet presAssocID="{F1626481-FD77-482D-8B48-6DC893720EC3}" presName="compositeNode" presStyleCnt="0">
        <dgm:presLayoutVars>
          <dgm:bulletEnabled val="1"/>
        </dgm:presLayoutVars>
      </dgm:prSet>
      <dgm:spPr/>
    </dgm:pt>
    <dgm:pt modelId="{114A4C6A-547B-4B2D-913F-A5F7934DF856}" type="pres">
      <dgm:prSet presAssocID="{F1626481-FD77-482D-8B48-6DC893720EC3}" presName="bgRect" presStyleLbl="bgAccFollowNode1" presStyleIdx="2" presStyleCnt="6"/>
      <dgm:spPr/>
    </dgm:pt>
    <dgm:pt modelId="{4751590F-25FA-43AF-9A67-C9154B63C3B3}" type="pres">
      <dgm:prSet presAssocID="{D691311B-F712-43BA-A91E-05FD60A909D1}" presName="sibTransNodeCircle" presStyleLbl="alignNode1" presStyleIdx="4" presStyleCnt="12">
        <dgm:presLayoutVars>
          <dgm:chMax val="0"/>
          <dgm:bulletEnabled/>
        </dgm:presLayoutVars>
      </dgm:prSet>
      <dgm:spPr/>
    </dgm:pt>
    <dgm:pt modelId="{0E48EC8C-A8A7-41AE-AA64-416B56022FEB}" type="pres">
      <dgm:prSet presAssocID="{F1626481-FD77-482D-8B48-6DC893720EC3}" presName="bottomLine" presStyleLbl="alignNode1" presStyleIdx="5" presStyleCnt="12">
        <dgm:presLayoutVars/>
      </dgm:prSet>
      <dgm:spPr/>
    </dgm:pt>
    <dgm:pt modelId="{2BC36638-E6A3-4882-901C-FEAB53DFF224}" type="pres">
      <dgm:prSet presAssocID="{F1626481-FD77-482D-8B48-6DC893720EC3}" presName="nodeText" presStyleLbl="bgAccFollowNode1" presStyleIdx="2" presStyleCnt="6">
        <dgm:presLayoutVars>
          <dgm:bulletEnabled val="1"/>
        </dgm:presLayoutVars>
      </dgm:prSet>
      <dgm:spPr/>
    </dgm:pt>
    <dgm:pt modelId="{04C6D772-34BB-40C6-BAC0-2CA38376F7D3}" type="pres">
      <dgm:prSet presAssocID="{D691311B-F712-43BA-A91E-05FD60A909D1}" presName="sibTrans" presStyleCnt="0"/>
      <dgm:spPr/>
    </dgm:pt>
    <dgm:pt modelId="{B11938C7-AE7E-4B91-A0A6-D54C5E0CCEDB}" type="pres">
      <dgm:prSet presAssocID="{E3D7463C-485F-4989-8573-2AD7D30AA586}" presName="compositeNode" presStyleCnt="0">
        <dgm:presLayoutVars>
          <dgm:bulletEnabled val="1"/>
        </dgm:presLayoutVars>
      </dgm:prSet>
      <dgm:spPr/>
    </dgm:pt>
    <dgm:pt modelId="{78813740-EAE7-4647-A8EA-9014C7A89EB9}" type="pres">
      <dgm:prSet presAssocID="{E3D7463C-485F-4989-8573-2AD7D30AA586}" presName="bgRect" presStyleLbl="bgAccFollowNode1" presStyleIdx="3" presStyleCnt="6"/>
      <dgm:spPr/>
    </dgm:pt>
    <dgm:pt modelId="{0B288E4A-8AE1-40DF-87B8-3FA0175BF3BB}" type="pres">
      <dgm:prSet presAssocID="{9331A597-2DF4-4FF3-AB34-53A2DE0B6CD4}" presName="sibTransNodeCircle" presStyleLbl="alignNode1" presStyleIdx="6" presStyleCnt="12">
        <dgm:presLayoutVars>
          <dgm:chMax val="0"/>
          <dgm:bulletEnabled/>
        </dgm:presLayoutVars>
      </dgm:prSet>
      <dgm:spPr/>
    </dgm:pt>
    <dgm:pt modelId="{D60959FA-04D0-431A-9BF6-0E58C38FAD89}" type="pres">
      <dgm:prSet presAssocID="{E3D7463C-485F-4989-8573-2AD7D30AA586}" presName="bottomLine" presStyleLbl="alignNode1" presStyleIdx="7" presStyleCnt="12">
        <dgm:presLayoutVars/>
      </dgm:prSet>
      <dgm:spPr/>
    </dgm:pt>
    <dgm:pt modelId="{6E9EF9F5-9C6A-4F66-A086-F1345B396329}" type="pres">
      <dgm:prSet presAssocID="{E3D7463C-485F-4989-8573-2AD7D30AA586}" presName="nodeText" presStyleLbl="bgAccFollowNode1" presStyleIdx="3" presStyleCnt="6">
        <dgm:presLayoutVars>
          <dgm:bulletEnabled val="1"/>
        </dgm:presLayoutVars>
      </dgm:prSet>
      <dgm:spPr/>
    </dgm:pt>
    <dgm:pt modelId="{A78A9D51-F3C4-42F1-8060-1D328EEADAD9}" type="pres">
      <dgm:prSet presAssocID="{9331A597-2DF4-4FF3-AB34-53A2DE0B6CD4}" presName="sibTrans" presStyleCnt="0"/>
      <dgm:spPr/>
    </dgm:pt>
    <dgm:pt modelId="{48A97109-FF83-4D5D-A3F4-9A6E7C7B392B}" type="pres">
      <dgm:prSet presAssocID="{65ACD4EA-9C97-41FE-BD91-805DD75185B6}" presName="compositeNode" presStyleCnt="0">
        <dgm:presLayoutVars>
          <dgm:bulletEnabled val="1"/>
        </dgm:presLayoutVars>
      </dgm:prSet>
      <dgm:spPr/>
    </dgm:pt>
    <dgm:pt modelId="{E0C8C0C6-7E68-4EFA-867D-3657CD40E30A}" type="pres">
      <dgm:prSet presAssocID="{65ACD4EA-9C97-41FE-BD91-805DD75185B6}" presName="bgRect" presStyleLbl="bgAccFollowNode1" presStyleIdx="4" presStyleCnt="6"/>
      <dgm:spPr/>
    </dgm:pt>
    <dgm:pt modelId="{5C14035E-9DF0-4221-8E3A-3AD0FF88839A}" type="pres">
      <dgm:prSet presAssocID="{1D225B3E-1A01-4E29-B3F0-C4D2FDD50661}" presName="sibTransNodeCircle" presStyleLbl="alignNode1" presStyleIdx="8" presStyleCnt="12">
        <dgm:presLayoutVars>
          <dgm:chMax val="0"/>
          <dgm:bulletEnabled/>
        </dgm:presLayoutVars>
      </dgm:prSet>
      <dgm:spPr/>
    </dgm:pt>
    <dgm:pt modelId="{1C3DB88B-F183-47E5-9545-3B021AB5EC60}" type="pres">
      <dgm:prSet presAssocID="{65ACD4EA-9C97-41FE-BD91-805DD75185B6}" presName="bottomLine" presStyleLbl="alignNode1" presStyleIdx="9" presStyleCnt="12">
        <dgm:presLayoutVars/>
      </dgm:prSet>
      <dgm:spPr/>
    </dgm:pt>
    <dgm:pt modelId="{458F31CF-AC09-4DE3-BEE6-4F8F428D91D4}" type="pres">
      <dgm:prSet presAssocID="{65ACD4EA-9C97-41FE-BD91-805DD75185B6}" presName="nodeText" presStyleLbl="bgAccFollowNode1" presStyleIdx="4" presStyleCnt="6">
        <dgm:presLayoutVars>
          <dgm:bulletEnabled val="1"/>
        </dgm:presLayoutVars>
      </dgm:prSet>
      <dgm:spPr/>
    </dgm:pt>
    <dgm:pt modelId="{05291D0B-7247-4DE7-839A-2DE71AB1A0B3}" type="pres">
      <dgm:prSet presAssocID="{1D225B3E-1A01-4E29-B3F0-C4D2FDD50661}" presName="sibTrans" presStyleCnt="0"/>
      <dgm:spPr/>
    </dgm:pt>
    <dgm:pt modelId="{D2DFD830-2DE7-4901-A374-F198908387E0}" type="pres">
      <dgm:prSet presAssocID="{24E2D6E1-E3A5-4458-B9F3-C0B3B9C665EB}" presName="compositeNode" presStyleCnt="0">
        <dgm:presLayoutVars>
          <dgm:bulletEnabled val="1"/>
        </dgm:presLayoutVars>
      </dgm:prSet>
      <dgm:spPr/>
    </dgm:pt>
    <dgm:pt modelId="{0A924BF4-93E1-4034-BFD7-15AA0E7B25BC}" type="pres">
      <dgm:prSet presAssocID="{24E2D6E1-E3A5-4458-B9F3-C0B3B9C665EB}" presName="bgRect" presStyleLbl="bgAccFollowNode1" presStyleIdx="5" presStyleCnt="6"/>
      <dgm:spPr/>
    </dgm:pt>
    <dgm:pt modelId="{D14D216C-0692-437A-BE36-5E6830EBCB71}" type="pres">
      <dgm:prSet presAssocID="{22B069C8-82CA-42DD-81DB-5F6CC539D170}" presName="sibTransNodeCircle" presStyleLbl="alignNode1" presStyleIdx="10" presStyleCnt="12">
        <dgm:presLayoutVars>
          <dgm:chMax val="0"/>
          <dgm:bulletEnabled/>
        </dgm:presLayoutVars>
      </dgm:prSet>
      <dgm:spPr/>
    </dgm:pt>
    <dgm:pt modelId="{CA4FB7B6-E18C-42EC-963B-C831D68DEEE0}" type="pres">
      <dgm:prSet presAssocID="{24E2D6E1-E3A5-4458-B9F3-C0B3B9C665EB}" presName="bottomLine" presStyleLbl="alignNode1" presStyleIdx="11" presStyleCnt="12">
        <dgm:presLayoutVars/>
      </dgm:prSet>
      <dgm:spPr/>
    </dgm:pt>
    <dgm:pt modelId="{C71CABCA-5D4F-4EAD-BC2D-716B7585F9BF}" type="pres">
      <dgm:prSet presAssocID="{24E2D6E1-E3A5-4458-B9F3-C0B3B9C665EB}" presName="nodeText" presStyleLbl="bgAccFollowNode1" presStyleIdx="5" presStyleCnt="6">
        <dgm:presLayoutVars>
          <dgm:bulletEnabled val="1"/>
        </dgm:presLayoutVars>
      </dgm:prSet>
      <dgm:spPr/>
    </dgm:pt>
  </dgm:ptLst>
  <dgm:cxnLst>
    <dgm:cxn modelId="{105BC002-1280-442E-AECC-D49F407F69D2}" type="presOf" srcId="{E3D7463C-485F-4989-8573-2AD7D30AA586}" destId="{6E9EF9F5-9C6A-4F66-A086-F1345B396329}" srcOrd="1" destOrd="0" presId="urn:microsoft.com/office/officeart/2016/7/layout/BasicLinearProcessNumbered"/>
    <dgm:cxn modelId="{D7B3A706-C8EA-42FF-8BEC-737D45C3A0A3}" srcId="{69ED6B80-5EB5-4696-BD62-BCE924A65486}" destId="{F1626481-FD77-482D-8B48-6DC893720EC3}" srcOrd="2" destOrd="0" parTransId="{95E2FB9B-61F5-443B-9CBD-5E98D049BF27}" sibTransId="{D691311B-F712-43BA-A91E-05FD60A909D1}"/>
    <dgm:cxn modelId="{42982419-2F24-4812-B08A-F581303EA75D}" srcId="{69ED6B80-5EB5-4696-BD62-BCE924A65486}" destId="{3EA86D22-B8D4-4478-BAC7-FDB216CEE78C}" srcOrd="1" destOrd="0" parTransId="{FBBC5D38-6622-45AA-B670-5E76C8088B1E}" sibTransId="{9C05AC6D-4F79-4E27-A990-88F16407D1F2}"/>
    <dgm:cxn modelId="{28E3F71D-774E-4FEE-B43D-8230BE69B2B8}" srcId="{69ED6B80-5EB5-4696-BD62-BCE924A65486}" destId="{254523FF-FDBD-4A70-85CC-F5764F3B6FD9}" srcOrd="0" destOrd="0" parTransId="{8E2ABD3D-7E3B-4DD5-834D-2EA3367F9BFB}" sibTransId="{84B36642-0B51-4DC4-B58B-810F990F3A5A}"/>
    <dgm:cxn modelId="{72504327-6F3A-4074-BB5D-A17677568CA6}" type="presOf" srcId="{254523FF-FDBD-4A70-85CC-F5764F3B6FD9}" destId="{5945CC3B-8A38-457B-A928-63F5330561B7}" srcOrd="0" destOrd="0" presId="urn:microsoft.com/office/officeart/2016/7/layout/BasicLinearProcessNumbered"/>
    <dgm:cxn modelId="{B45EA42B-D827-48DF-BECB-C44F07618C30}" srcId="{69ED6B80-5EB5-4696-BD62-BCE924A65486}" destId="{65ACD4EA-9C97-41FE-BD91-805DD75185B6}" srcOrd="4" destOrd="0" parTransId="{68B09ACB-F3A3-428C-940D-B22E5D8664CD}" sibTransId="{1D225B3E-1A01-4E29-B3F0-C4D2FDD50661}"/>
    <dgm:cxn modelId="{BA3D7832-1BFE-4C05-A7CA-BF78E170F5B5}" type="presOf" srcId="{22B069C8-82CA-42DD-81DB-5F6CC539D170}" destId="{D14D216C-0692-437A-BE36-5E6830EBCB71}" srcOrd="0" destOrd="0" presId="urn:microsoft.com/office/officeart/2016/7/layout/BasicLinearProcessNumbered"/>
    <dgm:cxn modelId="{7598AD60-427C-48F0-93B0-49972AA872B9}" type="presOf" srcId="{24E2D6E1-E3A5-4458-B9F3-C0B3B9C665EB}" destId="{0A924BF4-93E1-4034-BFD7-15AA0E7B25BC}" srcOrd="0" destOrd="0" presId="urn:microsoft.com/office/officeart/2016/7/layout/BasicLinearProcessNumbered"/>
    <dgm:cxn modelId="{5B14DF49-3D4D-4B24-85C1-F75F950D9630}" type="presOf" srcId="{24E2D6E1-E3A5-4458-B9F3-C0B3B9C665EB}" destId="{C71CABCA-5D4F-4EAD-BC2D-716B7585F9BF}" srcOrd="1" destOrd="0" presId="urn:microsoft.com/office/officeart/2016/7/layout/BasicLinearProcessNumbered"/>
    <dgm:cxn modelId="{D84B374A-E521-44F7-B770-E25B250BD500}" type="presOf" srcId="{F1626481-FD77-482D-8B48-6DC893720EC3}" destId="{2BC36638-E6A3-4882-901C-FEAB53DFF224}" srcOrd="1" destOrd="0" presId="urn:microsoft.com/office/officeart/2016/7/layout/BasicLinearProcessNumbered"/>
    <dgm:cxn modelId="{D1A8B951-9738-4AAF-964A-5D61E37AFE7D}" type="presOf" srcId="{9331A597-2DF4-4FF3-AB34-53A2DE0B6CD4}" destId="{0B288E4A-8AE1-40DF-87B8-3FA0175BF3BB}" srcOrd="0" destOrd="0" presId="urn:microsoft.com/office/officeart/2016/7/layout/BasicLinearProcessNumbered"/>
    <dgm:cxn modelId="{2FB9D352-E48E-4043-96B8-1E60C162320D}" srcId="{69ED6B80-5EB5-4696-BD62-BCE924A65486}" destId="{24E2D6E1-E3A5-4458-B9F3-C0B3B9C665EB}" srcOrd="5" destOrd="0" parTransId="{60790520-1DED-452B-AFF7-4FA3D21D55F2}" sibTransId="{22B069C8-82CA-42DD-81DB-5F6CC539D170}"/>
    <dgm:cxn modelId="{5E89A956-206E-4198-B29F-73068C505A44}" type="presOf" srcId="{3EA86D22-B8D4-4478-BAC7-FDB216CEE78C}" destId="{BC85AF6D-0CAF-4EEB-9292-3F6BF0E76788}" srcOrd="0" destOrd="0" presId="urn:microsoft.com/office/officeart/2016/7/layout/BasicLinearProcessNumbered"/>
    <dgm:cxn modelId="{56F3537E-9D83-415B-9074-BC83CB7A6117}" type="presOf" srcId="{1D225B3E-1A01-4E29-B3F0-C4D2FDD50661}" destId="{5C14035E-9DF0-4221-8E3A-3AD0FF88839A}" srcOrd="0" destOrd="0" presId="urn:microsoft.com/office/officeart/2016/7/layout/BasicLinearProcessNumbered"/>
    <dgm:cxn modelId="{0C0F7C83-8C3A-40EE-AF93-9E30D2C940D2}" type="presOf" srcId="{3EA86D22-B8D4-4478-BAC7-FDB216CEE78C}" destId="{951DB5B6-130C-441B-935E-8B2C0EE1CB3F}" srcOrd="1" destOrd="0" presId="urn:microsoft.com/office/officeart/2016/7/layout/BasicLinearProcessNumbered"/>
    <dgm:cxn modelId="{2DBCFE86-DC3D-45C1-9DBC-7801B149714D}" type="presOf" srcId="{D691311B-F712-43BA-A91E-05FD60A909D1}" destId="{4751590F-25FA-43AF-9A67-C9154B63C3B3}" srcOrd="0" destOrd="0" presId="urn:microsoft.com/office/officeart/2016/7/layout/BasicLinearProcessNumbered"/>
    <dgm:cxn modelId="{9E82BDA1-C112-4ADB-ADE4-424E5ED20832}" type="presOf" srcId="{F1626481-FD77-482D-8B48-6DC893720EC3}" destId="{114A4C6A-547B-4B2D-913F-A5F7934DF856}" srcOrd="0" destOrd="0" presId="urn:microsoft.com/office/officeart/2016/7/layout/BasicLinearProcessNumbered"/>
    <dgm:cxn modelId="{EAFF6FAB-FD88-4629-8616-2F2C084D7DD4}" type="presOf" srcId="{84B36642-0B51-4DC4-B58B-810F990F3A5A}" destId="{98874772-1498-45EE-9C07-F53D0A4D7BA8}" srcOrd="0" destOrd="0" presId="urn:microsoft.com/office/officeart/2016/7/layout/BasicLinearProcessNumbered"/>
    <dgm:cxn modelId="{68F29FAC-FD2F-4006-BAC4-8C6E1501520A}" type="presOf" srcId="{9C05AC6D-4F79-4E27-A990-88F16407D1F2}" destId="{302D3657-566B-4B85-9D42-05169AABE1B0}" srcOrd="0" destOrd="0" presId="urn:microsoft.com/office/officeart/2016/7/layout/BasicLinearProcessNumbered"/>
    <dgm:cxn modelId="{8806E3AE-38D4-487F-BCF9-56924E03752F}" type="presOf" srcId="{E3D7463C-485F-4989-8573-2AD7D30AA586}" destId="{78813740-EAE7-4647-A8EA-9014C7A89EB9}" srcOrd="0" destOrd="0" presId="urn:microsoft.com/office/officeart/2016/7/layout/BasicLinearProcessNumbered"/>
    <dgm:cxn modelId="{E97877E1-7815-45AF-B95C-879DDE437A12}" type="presOf" srcId="{65ACD4EA-9C97-41FE-BD91-805DD75185B6}" destId="{458F31CF-AC09-4DE3-BEE6-4F8F428D91D4}" srcOrd="1" destOrd="0" presId="urn:microsoft.com/office/officeart/2016/7/layout/BasicLinearProcessNumbered"/>
    <dgm:cxn modelId="{FC9BA3E1-E244-44F8-B27F-B4477D9DB23B}" type="presOf" srcId="{254523FF-FDBD-4A70-85CC-F5764F3B6FD9}" destId="{AF5B5AF6-D40D-478C-A0BC-07652ACBCE55}" srcOrd="1" destOrd="0" presId="urn:microsoft.com/office/officeart/2016/7/layout/BasicLinearProcessNumbered"/>
    <dgm:cxn modelId="{EE7BA0E5-B8FE-472F-8411-0A682C479F60}" srcId="{69ED6B80-5EB5-4696-BD62-BCE924A65486}" destId="{E3D7463C-485F-4989-8573-2AD7D30AA586}" srcOrd="3" destOrd="0" parTransId="{4CD1403C-1BEA-439A-825D-7E06E5170638}" sibTransId="{9331A597-2DF4-4FF3-AB34-53A2DE0B6CD4}"/>
    <dgm:cxn modelId="{F1DF05EC-CE52-4541-A3FC-E18F303E19FE}" type="presOf" srcId="{65ACD4EA-9C97-41FE-BD91-805DD75185B6}" destId="{E0C8C0C6-7E68-4EFA-867D-3657CD40E30A}" srcOrd="0" destOrd="0" presId="urn:microsoft.com/office/officeart/2016/7/layout/BasicLinearProcessNumbered"/>
    <dgm:cxn modelId="{E7EC72F5-58E3-4ADF-A879-B42585CFD5A9}" type="presOf" srcId="{69ED6B80-5EB5-4696-BD62-BCE924A65486}" destId="{C8A447CF-F67B-4141-998D-5A8D5B8B55D2}" srcOrd="0" destOrd="0" presId="urn:microsoft.com/office/officeart/2016/7/layout/BasicLinearProcessNumbered"/>
    <dgm:cxn modelId="{DF79B03C-4CB6-485B-9D7D-9CD896404517}" type="presParOf" srcId="{C8A447CF-F67B-4141-998D-5A8D5B8B55D2}" destId="{06E416BF-7224-4B6E-BB40-89429EBD7359}" srcOrd="0" destOrd="0" presId="urn:microsoft.com/office/officeart/2016/7/layout/BasicLinearProcessNumbered"/>
    <dgm:cxn modelId="{F801347F-2B94-41C3-96D2-01523DFB876C}" type="presParOf" srcId="{06E416BF-7224-4B6E-BB40-89429EBD7359}" destId="{5945CC3B-8A38-457B-A928-63F5330561B7}" srcOrd="0" destOrd="0" presId="urn:microsoft.com/office/officeart/2016/7/layout/BasicLinearProcessNumbered"/>
    <dgm:cxn modelId="{F53750D1-06E3-4837-9D35-060B4B062D11}" type="presParOf" srcId="{06E416BF-7224-4B6E-BB40-89429EBD7359}" destId="{98874772-1498-45EE-9C07-F53D0A4D7BA8}" srcOrd="1" destOrd="0" presId="urn:microsoft.com/office/officeart/2016/7/layout/BasicLinearProcessNumbered"/>
    <dgm:cxn modelId="{FFA1AEC5-8ADD-483B-97AB-59A8CD291F48}" type="presParOf" srcId="{06E416BF-7224-4B6E-BB40-89429EBD7359}" destId="{D0186144-6C87-41E7-9666-369D27EF3C37}" srcOrd="2" destOrd="0" presId="urn:microsoft.com/office/officeart/2016/7/layout/BasicLinearProcessNumbered"/>
    <dgm:cxn modelId="{CFF25DDC-F5F0-4AA5-A404-D5059E1CABC0}" type="presParOf" srcId="{06E416BF-7224-4B6E-BB40-89429EBD7359}" destId="{AF5B5AF6-D40D-478C-A0BC-07652ACBCE55}" srcOrd="3" destOrd="0" presId="urn:microsoft.com/office/officeart/2016/7/layout/BasicLinearProcessNumbered"/>
    <dgm:cxn modelId="{68AE437F-3EB0-4596-81D6-0784D27CC2A1}" type="presParOf" srcId="{C8A447CF-F67B-4141-998D-5A8D5B8B55D2}" destId="{26455A81-02EF-433C-B71B-93468EF054C0}" srcOrd="1" destOrd="0" presId="urn:microsoft.com/office/officeart/2016/7/layout/BasicLinearProcessNumbered"/>
    <dgm:cxn modelId="{5E8723EE-B519-43B5-8800-1605247CA53E}" type="presParOf" srcId="{C8A447CF-F67B-4141-998D-5A8D5B8B55D2}" destId="{77CFC64F-1251-4BFF-B5EE-D5FC08AADBC5}" srcOrd="2" destOrd="0" presId="urn:microsoft.com/office/officeart/2016/7/layout/BasicLinearProcessNumbered"/>
    <dgm:cxn modelId="{105CF065-6ACB-4B60-BB73-53E6641CAD5C}" type="presParOf" srcId="{77CFC64F-1251-4BFF-B5EE-D5FC08AADBC5}" destId="{BC85AF6D-0CAF-4EEB-9292-3F6BF0E76788}" srcOrd="0" destOrd="0" presId="urn:microsoft.com/office/officeart/2016/7/layout/BasicLinearProcessNumbered"/>
    <dgm:cxn modelId="{F5BEC07A-9DD4-4A69-A4B0-A3CEF8378FFF}" type="presParOf" srcId="{77CFC64F-1251-4BFF-B5EE-D5FC08AADBC5}" destId="{302D3657-566B-4B85-9D42-05169AABE1B0}" srcOrd="1" destOrd="0" presId="urn:microsoft.com/office/officeart/2016/7/layout/BasicLinearProcessNumbered"/>
    <dgm:cxn modelId="{FDD0A3E5-DFA4-4E45-96DA-008B9D2B6F1A}" type="presParOf" srcId="{77CFC64F-1251-4BFF-B5EE-D5FC08AADBC5}" destId="{86F60B79-44D1-4898-B21B-33C2AD7B4FF1}" srcOrd="2" destOrd="0" presId="urn:microsoft.com/office/officeart/2016/7/layout/BasicLinearProcessNumbered"/>
    <dgm:cxn modelId="{7A077ECD-F82A-40A1-9668-B363400B9B75}" type="presParOf" srcId="{77CFC64F-1251-4BFF-B5EE-D5FC08AADBC5}" destId="{951DB5B6-130C-441B-935E-8B2C0EE1CB3F}" srcOrd="3" destOrd="0" presId="urn:microsoft.com/office/officeart/2016/7/layout/BasicLinearProcessNumbered"/>
    <dgm:cxn modelId="{66462A23-5289-4F42-B8C8-67E96A2D029B}" type="presParOf" srcId="{C8A447CF-F67B-4141-998D-5A8D5B8B55D2}" destId="{D5E14681-4783-41DD-9D27-605DD243A521}" srcOrd="3" destOrd="0" presId="urn:microsoft.com/office/officeart/2016/7/layout/BasicLinearProcessNumbered"/>
    <dgm:cxn modelId="{C9E1406C-0C7B-4442-A4CE-3ACFD0B3481A}" type="presParOf" srcId="{C8A447CF-F67B-4141-998D-5A8D5B8B55D2}" destId="{A734D252-11E6-4100-8050-189669A681F2}" srcOrd="4" destOrd="0" presId="urn:microsoft.com/office/officeart/2016/7/layout/BasicLinearProcessNumbered"/>
    <dgm:cxn modelId="{BB00D9DE-DD95-4746-A4D6-6A2D7B671E1C}" type="presParOf" srcId="{A734D252-11E6-4100-8050-189669A681F2}" destId="{114A4C6A-547B-4B2D-913F-A5F7934DF856}" srcOrd="0" destOrd="0" presId="urn:microsoft.com/office/officeart/2016/7/layout/BasicLinearProcessNumbered"/>
    <dgm:cxn modelId="{A4332E5D-3DF2-4E2D-B3E1-E83FBCF3CDCD}" type="presParOf" srcId="{A734D252-11E6-4100-8050-189669A681F2}" destId="{4751590F-25FA-43AF-9A67-C9154B63C3B3}" srcOrd="1" destOrd="0" presId="urn:microsoft.com/office/officeart/2016/7/layout/BasicLinearProcessNumbered"/>
    <dgm:cxn modelId="{144FCC78-554F-4385-8274-36331F115DBE}" type="presParOf" srcId="{A734D252-11E6-4100-8050-189669A681F2}" destId="{0E48EC8C-A8A7-41AE-AA64-416B56022FEB}" srcOrd="2" destOrd="0" presId="urn:microsoft.com/office/officeart/2016/7/layout/BasicLinearProcessNumbered"/>
    <dgm:cxn modelId="{03E588B1-8FC0-4E01-89CF-E68712F55B76}" type="presParOf" srcId="{A734D252-11E6-4100-8050-189669A681F2}" destId="{2BC36638-E6A3-4882-901C-FEAB53DFF224}" srcOrd="3" destOrd="0" presId="urn:microsoft.com/office/officeart/2016/7/layout/BasicLinearProcessNumbered"/>
    <dgm:cxn modelId="{B6E4607B-745F-4F74-930A-9D6444B0E12D}" type="presParOf" srcId="{C8A447CF-F67B-4141-998D-5A8D5B8B55D2}" destId="{04C6D772-34BB-40C6-BAC0-2CA38376F7D3}" srcOrd="5" destOrd="0" presId="urn:microsoft.com/office/officeart/2016/7/layout/BasicLinearProcessNumbered"/>
    <dgm:cxn modelId="{C44941DB-6748-44D6-B5FB-9B93B2FE9347}" type="presParOf" srcId="{C8A447CF-F67B-4141-998D-5A8D5B8B55D2}" destId="{B11938C7-AE7E-4B91-A0A6-D54C5E0CCEDB}" srcOrd="6" destOrd="0" presId="urn:microsoft.com/office/officeart/2016/7/layout/BasicLinearProcessNumbered"/>
    <dgm:cxn modelId="{2AB956B8-3538-4A27-B9BE-F52B68A73EFB}" type="presParOf" srcId="{B11938C7-AE7E-4B91-A0A6-D54C5E0CCEDB}" destId="{78813740-EAE7-4647-A8EA-9014C7A89EB9}" srcOrd="0" destOrd="0" presId="urn:microsoft.com/office/officeart/2016/7/layout/BasicLinearProcessNumbered"/>
    <dgm:cxn modelId="{E062920C-9572-4EBC-9332-E456D8E679CA}" type="presParOf" srcId="{B11938C7-AE7E-4B91-A0A6-D54C5E0CCEDB}" destId="{0B288E4A-8AE1-40DF-87B8-3FA0175BF3BB}" srcOrd="1" destOrd="0" presId="urn:microsoft.com/office/officeart/2016/7/layout/BasicLinearProcessNumbered"/>
    <dgm:cxn modelId="{D97D44BD-5C2F-4F9A-BC71-D49312147B32}" type="presParOf" srcId="{B11938C7-AE7E-4B91-A0A6-D54C5E0CCEDB}" destId="{D60959FA-04D0-431A-9BF6-0E58C38FAD89}" srcOrd="2" destOrd="0" presId="urn:microsoft.com/office/officeart/2016/7/layout/BasicLinearProcessNumbered"/>
    <dgm:cxn modelId="{BF76B631-1925-41A1-846B-24F4E1B638F8}" type="presParOf" srcId="{B11938C7-AE7E-4B91-A0A6-D54C5E0CCEDB}" destId="{6E9EF9F5-9C6A-4F66-A086-F1345B396329}" srcOrd="3" destOrd="0" presId="urn:microsoft.com/office/officeart/2016/7/layout/BasicLinearProcessNumbered"/>
    <dgm:cxn modelId="{04CB5094-EF43-4A06-8A06-BE9D8D0A80D2}" type="presParOf" srcId="{C8A447CF-F67B-4141-998D-5A8D5B8B55D2}" destId="{A78A9D51-F3C4-42F1-8060-1D328EEADAD9}" srcOrd="7" destOrd="0" presId="urn:microsoft.com/office/officeart/2016/7/layout/BasicLinearProcessNumbered"/>
    <dgm:cxn modelId="{F3F38FFB-B84C-4D8D-A83A-4BF2951450CD}" type="presParOf" srcId="{C8A447CF-F67B-4141-998D-5A8D5B8B55D2}" destId="{48A97109-FF83-4D5D-A3F4-9A6E7C7B392B}" srcOrd="8" destOrd="0" presId="urn:microsoft.com/office/officeart/2016/7/layout/BasicLinearProcessNumbered"/>
    <dgm:cxn modelId="{1D9225A9-EEE7-4B62-9DAA-96B3405D964D}" type="presParOf" srcId="{48A97109-FF83-4D5D-A3F4-9A6E7C7B392B}" destId="{E0C8C0C6-7E68-4EFA-867D-3657CD40E30A}" srcOrd="0" destOrd="0" presId="urn:microsoft.com/office/officeart/2016/7/layout/BasicLinearProcessNumbered"/>
    <dgm:cxn modelId="{E03C8723-FA83-497D-AC42-B8D1C37EB10F}" type="presParOf" srcId="{48A97109-FF83-4D5D-A3F4-9A6E7C7B392B}" destId="{5C14035E-9DF0-4221-8E3A-3AD0FF88839A}" srcOrd="1" destOrd="0" presId="urn:microsoft.com/office/officeart/2016/7/layout/BasicLinearProcessNumbered"/>
    <dgm:cxn modelId="{495C5870-9A1C-44BD-81EE-44D71DFAD10B}" type="presParOf" srcId="{48A97109-FF83-4D5D-A3F4-9A6E7C7B392B}" destId="{1C3DB88B-F183-47E5-9545-3B021AB5EC60}" srcOrd="2" destOrd="0" presId="urn:microsoft.com/office/officeart/2016/7/layout/BasicLinearProcessNumbered"/>
    <dgm:cxn modelId="{188FE4C1-987C-46F0-805C-314E658C9F12}" type="presParOf" srcId="{48A97109-FF83-4D5D-A3F4-9A6E7C7B392B}" destId="{458F31CF-AC09-4DE3-BEE6-4F8F428D91D4}" srcOrd="3" destOrd="0" presId="urn:microsoft.com/office/officeart/2016/7/layout/BasicLinearProcessNumbered"/>
    <dgm:cxn modelId="{A147D9C0-7069-4B09-817D-E6B821BAD65F}" type="presParOf" srcId="{C8A447CF-F67B-4141-998D-5A8D5B8B55D2}" destId="{05291D0B-7247-4DE7-839A-2DE71AB1A0B3}" srcOrd="9" destOrd="0" presId="urn:microsoft.com/office/officeart/2016/7/layout/BasicLinearProcessNumbered"/>
    <dgm:cxn modelId="{2BB42AF9-0E44-4384-8C5D-F04595E5F7C0}" type="presParOf" srcId="{C8A447CF-F67B-4141-998D-5A8D5B8B55D2}" destId="{D2DFD830-2DE7-4901-A374-F198908387E0}" srcOrd="10" destOrd="0" presId="urn:microsoft.com/office/officeart/2016/7/layout/BasicLinearProcessNumbered"/>
    <dgm:cxn modelId="{C64A5A19-5517-4A7C-9CB2-D2A499134C09}" type="presParOf" srcId="{D2DFD830-2DE7-4901-A374-F198908387E0}" destId="{0A924BF4-93E1-4034-BFD7-15AA0E7B25BC}" srcOrd="0" destOrd="0" presId="urn:microsoft.com/office/officeart/2016/7/layout/BasicLinearProcessNumbered"/>
    <dgm:cxn modelId="{3DF87D20-CD49-4558-B611-0AC3ED535DEF}" type="presParOf" srcId="{D2DFD830-2DE7-4901-A374-F198908387E0}" destId="{D14D216C-0692-437A-BE36-5E6830EBCB71}" srcOrd="1" destOrd="0" presId="urn:microsoft.com/office/officeart/2016/7/layout/BasicLinearProcessNumbered"/>
    <dgm:cxn modelId="{2DE1CA4F-1506-4D4D-9315-195FBE94D879}" type="presParOf" srcId="{D2DFD830-2DE7-4901-A374-F198908387E0}" destId="{CA4FB7B6-E18C-42EC-963B-C831D68DEEE0}" srcOrd="2" destOrd="0" presId="urn:microsoft.com/office/officeart/2016/7/layout/BasicLinearProcessNumbered"/>
    <dgm:cxn modelId="{CFEC703A-E988-4736-B4DB-7DA7BDCC376A}" type="presParOf" srcId="{D2DFD830-2DE7-4901-A374-F198908387E0}" destId="{C71CABCA-5D4F-4EAD-BC2D-716B7585F9B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0C7F9-9E1A-43D3-8DED-A45096FCA8EB}">
      <dsp:nvSpPr>
        <dsp:cNvPr id="0" name=""/>
        <dsp:cNvSpPr/>
      </dsp:nvSpPr>
      <dsp:spPr>
        <a:xfrm>
          <a:off x="0" y="1340"/>
          <a:ext cx="10065659" cy="5713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98E70-6C7D-400F-8924-180EFBE5EA47}">
      <dsp:nvSpPr>
        <dsp:cNvPr id="0" name=""/>
        <dsp:cNvSpPr/>
      </dsp:nvSpPr>
      <dsp:spPr>
        <a:xfrm>
          <a:off x="172833" y="129894"/>
          <a:ext cx="314242" cy="314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472FC-6E98-4650-8AEB-09F80B126820}">
      <dsp:nvSpPr>
        <dsp:cNvPr id="0" name=""/>
        <dsp:cNvSpPr/>
      </dsp:nvSpPr>
      <dsp:spPr>
        <a:xfrm>
          <a:off x="659908" y="1340"/>
          <a:ext cx="9405750" cy="57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8" tIns="60468" rIns="60468" bIns="60468" numCol="1" spcCol="1270" anchor="ctr" anchorCtr="0">
          <a:noAutofit/>
        </a:bodyPr>
        <a:lstStyle/>
        <a:p>
          <a:pPr marL="0" lvl="0" indent="0" algn="l" defTabSz="844550">
            <a:lnSpc>
              <a:spcPct val="100000"/>
            </a:lnSpc>
            <a:spcBef>
              <a:spcPct val="0"/>
            </a:spcBef>
            <a:spcAft>
              <a:spcPct val="35000"/>
            </a:spcAft>
            <a:buNone/>
          </a:pPr>
          <a:r>
            <a:rPr lang="en-US" sz="1900" kern="1200"/>
            <a:t>Accreditation</a:t>
          </a:r>
        </a:p>
      </dsp:txBody>
      <dsp:txXfrm>
        <a:off x="659908" y="1340"/>
        <a:ext cx="9405750" cy="571349"/>
      </dsp:txXfrm>
    </dsp:sp>
    <dsp:sp modelId="{095353EA-73C5-4E2B-9821-BB46CF90EE90}">
      <dsp:nvSpPr>
        <dsp:cNvPr id="0" name=""/>
        <dsp:cNvSpPr/>
      </dsp:nvSpPr>
      <dsp:spPr>
        <a:xfrm>
          <a:off x="0" y="715527"/>
          <a:ext cx="10065659" cy="5713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17834-EB50-4F01-ACCE-7A0920CA3274}">
      <dsp:nvSpPr>
        <dsp:cNvPr id="0" name=""/>
        <dsp:cNvSpPr/>
      </dsp:nvSpPr>
      <dsp:spPr>
        <a:xfrm>
          <a:off x="172833" y="844081"/>
          <a:ext cx="314242" cy="314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C674D-4DF0-41D5-B06C-0193AA189C4B}">
      <dsp:nvSpPr>
        <dsp:cNvPr id="0" name=""/>
        <dsp:cNvSpPr/>
      </dsp:nvSpPr>
      <dsp:spPr>
        <a:xfrm>
          <a:off x="659908" y="715527"/>
          <a:ext cx="9405750" cy="57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8" tIns="60468" rIns="60468" bIns="60468" numCol="1" spcCol="1270" anchor="ctr" anchorCtr="0">
          <a:noAutofit/>
        </a:bodyPr>
        <a:lstStyle/>
        <a:p>
          <a:pPr marL="0" lvl="0" indent="0" algn="l" defTabSz="844550">
            <a:lnSpc>
              <a:spcPct val="100000"/>
            </a:lnSpc>
            <a:spcBef>
              <a:spcPct val="0"/>
            </a:spcBef>
            <a:spcAft>
              <a:spcPct val="35000"/>
            </a:spcAft>
            <a:buNone/>
          </a:pPr>
          <a:r>
            <a:rPr lang="en-US" sz="1900" kern="1200"/>
            <a:t>Credentialing and Privileging</a:t>
          </a:r>
        </a:p>
      </dsp:txBody>
      <dsp:txXfrm>
        <a:off x="659908" y="715527"/>
        <a:ext cx="9405750" cy="571349"/>
      </dsp:txXfrm>
    </dsp:sp>
    <dsp:sp modelId="{75F7FC41-6DCB-4945-B892-CF62C804CB76}">
      <dsp:nvSpPr>
        <dsp:cNvPr id="0" name=""/>
        <dsp:cNvSpPr/>
      </dsp:nvSpPr>
      <dsp:spPr>
        <a:xfrm>
          <a:off x="0" y="1429714"/>
          <a:ext cx="10065659" cy="5713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3F882-8381-4E4D-9DFD-E32641A34987}">
      <dsp:nvSpPr>
        <dsp:cNvPr id="0" name=""/>
        <dsp:cNvSpPr/>
      </dsp:nvSpPr>
      <dsp:spPr>
        <a:xfrm>
          <a:off x="172833" y="1558267"/>
          <a:ext cx="314242" cy="314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12A12-B3E9-4A86-AD51-21F30D8A3CA4}">
      <dsp:nvSpPr>
        <dsp:cNvPr id="0" name=""/>
        <dsp:cNvSpPr/>
      </dsp:nvSpPr>
      <dsp:spPr>
        <a:xfrm>
          <a:off x="659908" y="1429714"/>
          <a:ext cx="9405750" cy="57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8" tIns="60468" rIns="60468" bIns="60468" numCol="1" spcCol="1270" anchor="ctr" anchorCtr="0">
          <a:noAutofit/>
        </a:bodyPr>
        <a:lstStyle/>
        <a:p>
          <a:pPr marL="0" lvl="0" indent="0" algn="l" defTabSz="844550">
            <a:lnSpc>
              <a:spcPct val="100000"/>
            </a:lnSpc>
            <a:spcBef>
              <a:spcPct val="0"/>
            </a:spcBef>
            <a:spcAft>
              <a:spcPct val="35000"/>
            </a:spcAft>
            <a:buNone/>
          </a:pPr>
          <a:r>
            <a:rPr lang="en-US" sz="1900" kern="1200"/>
            <a:t>Peer Review</a:t>
          </a:r>
        </a:p>
      </dsp:txBody>
      <dsp:txXfrm>
        <a:off x="659908" y="1429714"/>
        <a:ext cx="9405750" cy="571349"/>
      </dsp:txXfrm>
    </dsp:sp>
    <dsp:sp modelId="{7474F20A-6878-4886-89DE-2D638DA47546}">
      <dsp:nvSpPr>
        <dsp:cNvPr id="0" name=""/>
        <dsp:cNvSpPr/>
      </dsp:nvSpPr>
      <dsp:spPr>
        <a:xfrm>
          <a:off x="0" y="2143900"/>
          <a:ext cx="10065659" cy="5713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A1E453-DD35-4190-A3C4-DD1D3714AF2C}">
      <dsp:nvSpPr>
        <dsp:cNvPr id="0" name=""/>
        <dsp:cNvSpPr/>
      </dsp:nvSpPr>
      <dsp:spPr>
        <a:xfrm>
          <a:off x="172833" y="2272454"/>
          <a:ext cx="314242" cy="314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F154B-E7A4-4611-9D81-A21AD2930FFF}">
      <dsp:nvSpPr>
        <dsp:cNvPr id="0" name=""/>
        <dsp:cNvSpPr/>
      </dsp:nvSpPr>
      <dsp:spPr>
        <a:xfrm>
          <a:off x="659908" y="2143900"/>
          <a:ext cx="9405750" cy="57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8" tIns="60468" rIns="60468" bIns="60468" numCol="1" spcCol="1270" anchor="ctr" anchorCtr="0">
          <a:noAutofit/>
        </a:bodyPr>
        <a:lstStyle/>
        <a:p>
          <a:pPr marL="0" lvl="0" indent="0" algn="l" defTabSz="844550">
            <a:lnSpc>
              <a:spcPct val="100000"/>
            </a:lnSpc>
            <a:spcBef>
              <a:spcPct val="0"/>
            </a:spcBef>
            <a:spcAft>
              <a:spcPct val="35000"/>
            </a:spcAft>
            <a:buNone/>
          </a:pPr>
          <a:r>
            <a:rPr lang="en-US" sz="1900" kern="1200"/>
            <a:t>Quality and Patient Safety</a:t>
          </a:r>
        </a:p>
      </dsp:txBody>
      <dsp:txXfrm>
        <a:off x="659908" y="2143900"/>
        <a:ext cx="9405750" cy="571349"/>
      </dsp:txXfrm>
    </dsp:sp>
    <dsp:sp modelId="{96D4B154-79FA-4413-A47A-C50A35259F33}">
      <dsp:nvSpPr>
        <dsp:cNvPr id="0" name=""/>
        <dsp:cNvSpPr/>
      </dsp:nvSpPr>
      <dsp:spPr>
        <a:xfrm>
          <a:off x="0" y="2858087"/>
          <a:ext cx="10065659" cy="5713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42000-0EE4-4311-B385-13A1DC1C7A64}">
      <dsp:nvSpPr>
        <dsp:cNvPr id="0" name=""/>
        <dsp:cNvSpPr/>
      </dsp:nvSpPr>
      <dsp:spPr>
        <a:xfrm>
          <a:off x="172833" y="2986640"/>
          <a:ext cx="314242" cy="3142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CC317-5979-4EF7-B3C7-54F6CE83C703}">
      <dsp:nvSpPr>
        <dsp:cNvPr id="0" name=""/>
        <dsp:cNvSpPr/>
      </dsp:nvSpPr>
      <dsp:spPr>
        <a:xfrm>
          <a:off x="659908" y="2858087"/>
          <a:ext cx="9405750" cy="57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8" tIns="60468" rIns="60468" bIns="60468" numCol="1" spcCol="1270" anchor="ctr" anchorCtr="0">
          <a:noAutofit/>
        </a:bodyPr>
        <a:lstStyle/>
        <a:p>
          <a:pPr marL="0" lvl="0" indent="0" algn="l" defTabSz="844550">
            <a:lnSpc>
              <a:spcPct val="100000"/>
            </a:lnSpc>
            <a:spcBef>
              <a:spcPct val="0"/>
            </a:spcBef>
            <a:spcAft>
              <a:spcPct val="35000"/>
            </a:spcAft>
            <a:buNone/>
          </a:pPr>
          <a:r>
            <a:rPr lang="en-US" sz="1900" kern="1200"/>
            <a:t>Emergency Medicine Department Report</a:t>
          </a:r>
        </a:p>
      </dsp:txBody>
      <dsp:txXfrm>
        <a:off x="659908" y="2858087"/>
        <a:ext cx="9405750" cy="571349"/>
      </dsp:txXfrm>
    </dsp:sp>
    <dsp:sp modelId="{B04250C4-A1A2-4802-9E97-1CD83B671AA2}">
      <dsp:nvSpPr>
        <dsp:cNvPr id="0" name=""/>
        <dsp:cNvSpPr/>
      </dsp:nvSpPr>
      <dsp:spPr>
        <a:xfrm>
          <a:off x="0" y="3572273"/>
          <a:ext cx="10065659" cy="5713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0597F-DDEC-459E-9A52-924507A0D988}">
      <dsp:nvSpPr>
        <dsp:cNvPr id="0" name=""/>
        <dsp:cNvSpPr/>
      </dsp:nvSpPr>
      <dsp:spPr>
        <a:xfrm>
          <a:off x="172833" y="3700827"/>
          <a:ext cx="314242" cy="31424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2352E-EDFF-4BF3-8E40-F8C1A2F5CF13}">
      <dsp:nvSpPr>
        <dsp:cNvPr id="0" name=""/>
        <dsp:cNvSpPr/>
      </dsp:nvSpPr>
      <dsp:spPr>
        <a:xfrm>
          <a:off x="659908" y="3572273"/>
          <a:ext cx="4529546" cy="57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8" tIns="60468" rIns="60468" bIns="60468" numCol="1" spcCol="1270" anchor="ctr" anchorCtr="0">
          <a:noAutofit/>
        </a:bodyPr>
        <a:lstStyle/>
        <a:p>
          <a:pPr marL="0" lvl="0" indent="0" algn="l" defTabSz="844550">
            <a:lnSpc>
              <a:spcPct val="100000"/>
            </a:lnSpc>
            <a:spcBef>
              <a:spcPct val="0"/>
            </a:spcBef>
            <a:spcAft>
              <a:spcPct val="35000"/>
            </a:spcAft>
            <a:buNone/>
          </a:pPr>
          <a:r>
            <a:rPr lang="en-US" sz="1900" kern="1200"/>
            <a:t>Committee Reports</a:t>
          </a:r>
        </a:p>
      </dsp:txBody>
      <dsp:txXfrm>
        <a:off x="659908" y="3572273"/>
        <a:ext cx="4529546" cy="571349"/>
      </dsp:txXfrm>
    </dsp:sp>
    <dsp:sp modelId="{985EF654-EA65-4C97-82FB-77CA00D0D92E}">
      <dsp:nvSpPr>
        <dsp:cNvPr id="0" name=""/>
        <dsp:cNvSpPr/>
      </dsp:nvSpPr>
      <dsp:spPr>
        <a:xfrm>
          <a:off x="5189454" y="3572273"/>
          <a:ext cx="4876204" cy="57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68" tIns="60468" rIns="60468" bIns="60468" numCol="1" spcCol="1270" anchor="ctr" anchorCtr="0">
          <a:noAutofit/>
        </a:bodyPr>
        <a:lstStyle/>
        <a:p>
          <a:pPr marL="0" lvl="0" indent="0" algn="l" defTabSz="577850">
            <a:lnSpc>
              <a:spcPct val="100000"/>
            </a:lnSpc>
            <a:spcBef>
              <a:spcPct val="0"/>
            </a:spcBef>
            <a:spcAft>
              <a:spcPct val="35000"/>
            </a:spcAft>
            <a:buNone/>
          </a:pPr>
          <a:r>
            <a:rPr lang="en-US" sz="1300" kern="1200"/>
            <a:t>Operating Room</a:t>
          </a:r>
        </a:p>
        <a:p>
          <a:pPr marL="0" lvl="0" indent="0" algn="l" defTabSz="577850">
            <a:lnSpc>
              <a:spcPct val="100000"/>
            </a:lnSpc>
            <a:spcBef>
              <a:spcPct val="0"/>
            </a:spcBef>
            <a:spcAft>
              <a:spcPct val="35000"/>
            </a:spcAft>
            <a:buNone/>
          </a:pPr>
          <a:r>
            <a:rPr lang="en-US" sz="1300" kern="1200"/>
            <a:t>Ethics Committee</a:t>
          </a:r>
        </a:p>
      </dsp:txBody>
      <dsp:txXfrm>
        <a:off x="5189454" y="3572273"/>
        <a:ext cx="4876204" cy="571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6E8A7-11F9-4295-9347-A3558F335A58}">
      <dsp:nvSpPr>
        <dsp:cNvPr id="0" name=""/>
        <dsp:cNvSpPr/>
      </dsp:nvSpPr>
      <dsp:spPr>
        <a:xfrm>
          <a:off x="0" y="530"/>
          <a:ext cx="10718801" cy="12409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AA9C0-5784-4D69-A9D8-254C379C49CD}">
      <dsp:nvSpPr>
        <dsp:cNvPr id="0" name=""/>
        <dsp:cNvSpPr/>
      </dsp:nvSpPr>
      <dsp:spPr>
        <a:xfrm>
          <a:off x="375400" y="279753"/>
          <a:ext cx="682545" cy="6825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3694E-BA8E-4E07-AC74-0A6C50D2328E}">
      <dsp:nvSpPr>
        <dsp:cNvPr id="0" name=""/>
        <dsp:cNvSpPr/>
      </dsp:nvSpPr>
      <dsp:spPr>
        <a:xfrm>
          <a:off x="1433346" y="530"/>
          <a:ext cx="9285454" cy="124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38" tIns="131338" rIns="131338" bIns="131338" numCol="1" spcCol="1270" anchor="ctr" anchorCtr="0">
          <a:noAutofit/>
        </a:bodyPr>
        <a:lstStyle/>
        <a:p>
          <a:pPr marL="0" lvl="0" indent="0" algn="l" defTabSz="1111250">
            <a:lnSpc>
              <a:spcPct val="100000"/>
            </a:lnSpc>
            <a:spcBef>
              <a:spcPct val="0"/>
            </a:spcBef>
            <a:spcAft>
              <a:spcPct val="35000"/>
            </a:spcAft>
            <a:buNone/>
          </a:pPr>
          <a:r>
            <a:rPr lang="en-US" sz="2500" kern="1200"/>
            <a:t>National Committee for Quality Assurance Accreditation—</a:t>
          </a:r>
          <a:br>
            <a:rPr lang="en-US" sz="2500" kern="1200">
              <a:latin typeface="Times New Roman"/>
            </a:rPr>
          </a:br>
          <a:r>
            <a:rPr lang="en-US" sz="2500" kern="1200"/>
            <a:t>May 2025</a:t>
          </a:r>
        </a:p>
      </dsp:txBody>
      <dsp:txXfrm>
        <a:off x="1433346" y="530"/>
        <a:ext cx="9285454" cy="1240992"/>
      </dsp:txXfrm>
    </dsp:sp>
    <dsp:sp modelId="{2276F2CE-5C0F-4B78-8AA8-9578A08B538C}">
      <dsp:nvSpPr>
        <dsp:cNvPr id="0" name=""/>
        <dsp:cNvSpPr/>
      </dsp:nvSpPr>
      <dsp:spPr>
        <a:xfrm>
          <a:off x="0" y="1551771"/>
          <a:ext cx="10718801" cy="12409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FE451-8EC3-4874-B2BB-BB9A0B71953C}">
      <dsp:nvSpPr>
        <dsp:cNvPr id="0" name=""/>
        <dsp:cNvSpPr/>
      </dsp:nvSpPr>
      <dsp:spPr>
        <a:xfrm>
          <a:off x="375400" y="1830994"/>
          <a:ext cx="682545" cy="6825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7EA47-0CDB-43E2-8807-DF5AE4A0CD14}">
      <dsp:nvSpPr>
        <dsp:cNvPr id="0" name=""/>
        <dsp:cNvSpPr/>
      </dsp:nvSpPr>
      <dsp:spPr>
        <a:xfrm>
          <a:off x="1433346" y="1551771"/>
          <a:ext cx="4823460" cy="124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38" tIns="131338" rIns="131338" bIns="131338" numCol="1" spcCol="1270" anchor="ctr" anchorCtr="0">
          <a:noAutofit/>
        </a:bodyPr>
        <a:lstStyle/>
        <a:p>
          <a:pPr marL="0" lvl="0" indent="0" algn="l" defTabSz="1111250">
            <a:lnSpc>
              <a:spcPct val="100000"/>
            </a:lnSpc>
            <a:spcBef>
              <a:spcPct val="0"/>
            </a:spcBef>
            <a:spcAft>
              <a:spcPct val="35000"/>
            </a:spcAft>
            <a:buNone/>
          </a:pPr>
          <a:r>
            <a:rPr lang="en-US" sz="2500" kern="1200"/>
            <a:t>Joint Commission Mock Survey—July 11, 2024</a:t>
          </a:r>
        </a:p>
      </dsp:txBody>
      <dsp:txXfrm>
        <a:off x="1433346" y="1551771"/>
        <a:ext cx="4823460" cy="1240992"/>
      </dsp:txXfrm>
    </dsp:sp>
    <dsp:sp modelId="{ACE68379-66EC-4312-A4D8-CD8D00F0BA5F}">
      <dsp:nvSpPr>
        <dsp:cNvPr id="0" name=""/>
        <dsp:cNvSpPr/>
      </dsp:nvSpPr>
      <dsp:spPr>
        <a:xfrm>
          <a:off x="6256806" y="1551771"/>
          <a:ext cx="4461994" cy="124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38" tIns="131338" rIns="131338" bIns="131338" numCol="1" spcCol="1270" anchor="ctr" anchorCtr="0">
          <a:noAutofit/>
        </a:bodyPr>
        <a:lstStyle/>
        <a:p>
          <a:pPr marL="0" lvl="0" indent="0" algn="l" defTabSz="577850">
            <a:lnSpc>
              <a:spcPct val="100000"/>
            </a:lnSpc>
            <a:spcBef>
              <a:spcPct val="0"/>
            </a:spcBef>
            <a:spcAft>
              <a:spcPct val="35000"/>
            </a:spcAft>
            <a:buNone/>
          </a:pPr>
          <a:r>
            <a:rPr lang="en-US" sz="1300" kern="1200"/>
            <a:t>Credentialing and Privileging</a:t>
          </a:r>
        </a:p>
        <a:p>
          <a:pPr marL="0" lvl="0" indent="0" algn="l" defTabSz="577850">
            <a:lnSpc>
              <a:spcPct val="100000"/>
            </a:lnSpc>
            <a:spcBef>
              <a:spcPct val="0"/>
            </a:spcBef>
            <a:spcAft>
              <a:spcPct val="35000"/>
            </a:spcAft>
            <a:buNone/>
          </a:pPr>
          <a:r>
            <a:rPr lang="en-US" sz="1300" kern="1200"/>
            <a:t>Onboarding Process (policies and procedures)</a:t>
          </a:r>
        </a:p>
        <a:p>
          <a:pPr marL="0" lvl="0" indent="0" algn="l" defTabSz="577850">
            <a:lnSpc>
              <a:spcPct val="100000"/>
            </a:lnSpc>
            <a:spcBef>
              <a:spcPct val="0"/>
            </a:spcBef>
            <a:spcAft>
              <a:spcPct val="35000"/>
            </a:spcAft>
            <a:buNone/>
          </a:pPr>
          <a:r>
            <a:rPr lang="en-US" sz="1300" kern="1200"/>
            <a:t>Training on the use of hard restraints</a:t>
          </a:r>
        </a:p>
      </dsp:txBody>
      <dsp:txXfrm>
        <a:off x="6256806" y="1551771"/>
        <a:ext cx="4461994" cy="1240992"/>
      </dsp:txXfrm>
    </dsp:sp>
    <dsp:sp modelId="{DB6CEAE4-8A7C-4C59-AA18-37FECEABA54D}">
      <dsp:nvSpPr>
        <dsp:cNvPr id="0" name=""/>
        <dsp:cNvSpPr/>
      </dsp:nvSpPr>
      <dsp:spPr>
        <a:xfrm>
          <a:off x="0" y="3103011"/>
          <a:ext cx="10718801" cy="12409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A349A-2DFF-4B04-9C4E-FF9A4FAB5F98}">
      <dsp:nvSpPr>
        <dsp:cNvPr id="0" name=""/>
        <dsp:cNvSpPr/>
      </dsp:nvSpPr>
      <dsp:spPr>
        <a:xfrm>
          <a:off x="375400" y="3382235"/>
          <a:ext cx="682545" cy="6825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F584EF-CE3A-425F-B80E-A712D26784C7}">
      <dsp:nvSpPr>
        <dsp:cNvPr id="0" name=""/>
        <dsp:cNvSpPr/>
      </dsp:nvSpPr>
      <dsp:spPr>
        <a:xfrm>
          <a:off x="1433346" y="3103011"/>
          <a:ext cx="4823460" cy="124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38" tIns="131338" rIns="131338" bIns="131338" numCol="1" spcCol="1270" anchor="ctr" anchorCtr="0">
          <a:noAutofit/>
        </a:bodyPr>
        <a:lstStyle/>
        <a:p>
          <a:pPr marL="0" lvl="0" indent="0" algn="l" defTabSz="1111250">
            <a:lnSpc>
              <a:spcPct val="100000"/>
            </a:lnSpc>
            <a:spcBef>
              <a:spcPct val="0"/>
            </a:spcBef>
            <a:spcAft>
              <a:spcPct val="35000"/>
            </a:spcAft>
            <a:buNone/>
          </a:pPr>
          <a:r>
            <a:rPr lang="en-US" sz="2500" kern="1200"/>
            <a:t>Ongoing Professional Practice Evaluation (OPPE)</a:t>
          </a:r>
        </a:p>
      </dsp:txBody>
      <dsp:txXfrm>
        <a:off x="1433346" y="3103011"/>
        <a:ext cx="4823460" cy="1240992"/>
      </dsp:txXfrm>
    </dsp:sp>
    <dsp:sp modelId="{BC78BA6F-F8DD-468C-975C-8F37C1DC315A}">
      <dsp:nvSpPr>
        <dsp:cNvPr id="0" name=""/>
        <dsp:cNvSpPr/>
      </dsp:nvSpPr>
      <dsp:spPr>
        <a:xfrm>
          <a:off x="6256806" y="3103011"/>
          <a:ext cx="4461994" cy="124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38" tIns="131338" rIns="131338" bIns="131338" numCol="1" spcCol="1270" anchor="ctr" anchorCtr="0">
          <a:noAutofit/>
        </a:bodyPr>
        <a:lstStyle/>
        <a:p>
          <a:pPr marL="0" lvl="0" indent="0" algn="l" defTabSz="577850">
            <a:lnSpc>
              <a:spcPct val="100000"/>
            </a:lnSpc>
            <a:spcBef>
              <a:spcPct val="0"/>
            </a:spcBef>
            <a:spcAft>
              <a:spcPct val="35000"/>
            </a:spcAft>
            <a:buNone/>
          </a:pPr>
          <a:r>
            <a:rPr lang="en-US" sz="1300" kern="1200"/>
            <a:t>Joint Commission requirement</a:t>
          </a:r>
        </a:p>
        <a:p>
          <a:pPr marL="0" lvl="0" indent="0" algn="l" defTabSz="577850">
            <a:lnSpc>
              <a:spcPct val="100000"/>
            </a:lnSpc>
            <a:spcBef>
              <a:spcPct val="0"/>
            </a:spcBef>
            <a:spcAft>
              <a:spcPct val="35000"/>
            </a:spcAft>
            <a:buNone/>
          </a:pPr>
          <a:r>
            <a:rPr lang="en-US" sz="1300" kern="1200"/>
            <a:t>Department level performance indicators</a:t>
          </a:r>
        </a:p>
        <a:p>
          <a:pPr marL="0" lvl="0" indent="0" algn="l" defTabSz="577850">
            <a:lnSpc>
              <a:spcPct val="100000"/>
            </a:lnSpc>
            <a:spcBef>
              <a:spcPct val="0"/>
            </a:spcBef>
            <a:spcAft>
              <a:spcPct val="35000"/>
            </a:spcAft>
            <a:buNone/>
          </a:pPr>
          <a:r>
            <a:rPr lang="en-US" sz="1300" kern="1200"/>
            <a:t>Ensure quality and safety of patient care</a:t>
          </a:r>
        </a:p>
        <a:p>
          <a:pPr marL="0" lvl="0" indent="0" algn="l" defTabSz="577850">
            <a:lnSpc>
              <a:spcPct val="100000"/>
            </a:lnSpc>
            <a:spcBef>
              <a:spcPct val="0"/>
            </a:spcBef>
            <a:spcAft>
              <a:spcPct val="35000"/>
            </a:spcAft>
            <a:buNone/>
          </a:pPr>
          <a:r>
            <a:rPr lang="en-US" sz="1300" kern="1200"/>
            <a:t>Audit of all department performance indicators</a:t>
          </a:r>
        </a:p>
      </dsp:txBody>
      <dsp:txXfrm>
        <a:off x="6256806" y="3103011"/>
        <a:ext cx="4461994" cy="1240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ADA6F-BDAC-4B1C-B3A5-8824D86229E4}">
      <dsp:nvSpPr>
        <dsp:cNvPr id="0" name=""/>
        <dsp:cNvSpPr/>
      </dsp:nvSpPr>
      <dsp:spPr>
        <a:xfrm>
          <a:off x="0" y="1810"/>
          <a:ext cx="10519229" cy="917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97E66-EEE2-4CB6-9743-B897AE91BACF}">
      <dsp:nvSpPr>
        <dsp:cNvPr id="0" name=""/>
        <dsp:cNvSpPr/>
      </dsp:nvSpPr>
      <dsp:spPr>
        <a:xfrm>
          <a:off x="277603" y="208292"/>
          <a:ext cx="504732" cy="5047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6AEFC-81B8-4171-A1AF-24CEFA52CB1C}">
      <dsp:nvSpPr>
        <dsp:cNvPr id="0" name=""/>
        <dsp:cNvSpPr/>
      </dsp:nvSpPr>
      <dsp:spPr>
        <a:xfrm>
          <a:off x="1059939" y="1810"/>
          <a:ext cx="9459289" cy="91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23" tIns="97123" rIns="97123" bIns="97123" numCol="1" spcCol="1270" anchor="ctr" anchorCtr="0">
          <a:noAutofit/>
        </a:bodyPr>
        <a:lstStyle/>
        <a:p>
          <a:pPr marL="0" lvl="0" indent="0" algn="l" defTabSz="977900" rtl="0">
            <a:lnSpc>
              <a:spcPct val="100000"/>
            </a:lnSpc>
            <a:spcBef>
              <a:spcPct val="0"/>
            </a:spcBef>
            <a:spcAft>
              <a:spcPct val="35000"/>
            </a:spcAft>
            <a:buNone/>
          </a:pPr>
          <a:r>
            <a:rPr lang="en-US" sz="2200" kern="1200" dirty="0"/>
            <a:t>Medical Staff Policy on the Introduction of a New Privilege</a:t>
          </a:r>
          <a:r>
            <a:rPr lang="en-US" sz="2200" kern="1200" dirty="0">
              <a:latin typeface="Times New Roman"/>
            </a:rPr>
            <a:t> </a:t>
          </a:r>
          <a:br>
            <a:rPr lang="en-US" sz="2200" kern="1200" dirty="0">
              <a:latin typeface="Times New Roman"/>
            </a:rPr>
          </a:br>
          <a:r>
            <a:rPr lang="en-US" sz="2200" kern="1200" dirty="0">
              <a:latin typeface="Times New Roman"/>
            </a:rPr>
            <a:t>(existing P&amp;P updated)</a:t>
          </a:r>
          <a:endParaRPr lang="en-US" sz="2200" kern="1200" dirty="0"/>
        </a:p>
      </dsp:txBody>
      <dsp:txXfrm>
        <a:off x="1059939" y="1810"/>
        <a:ext cx="9459289" cy="917696"/>
      </dsp:txXfrm>
    </dsp:sp>
    <dsp:sp modelId="{69644447-180E-4F81-BFB4-17FF7BF3CEB4}">
      <dsp:nvSpPr>
        <dsp:cNvPr id="0" name=""/>
        <dsp:cNvSpPr/>
      </dsp:nvSpPr>
      <dsp:spPr>
        <a:xfrm>
          <a:off x="0" y="1148930"/>
          <a:ext cx="10519229" cy="917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36045-2AA8-4358-A5AE-804EE86DBD98}">
      <dsp:nvSpPr>
        <dsp:cNvPr id="0" name=""/>
        <dsp:cNvSpPr/>
      </dsp:nvSpPr>
      <dsp:spPr>
        <a:xfrm>
          <a:off x="277603" y="1355412"/>
          <a:ext cx="504732" cy="5047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ECBE1-3859-44A4-A7BD-B4A43718A6CB}">
      <dsp:nvSpPr>
        <dsp:cNvPr id="0" name=""/>
        <dsp:cNvSpPr/>
      </dsp:nvSpPr>
      <dsp:spPr>
        <a:xfrm>
          <a:off x="1059939" y="1148930"/>
          <a:ext cx="9459289" cy="91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23" tIns="97123" rIns="97123" bIns="97123" numCol="1" spcCol="1270" anchor="ctr" anchorCtr="0">
          <a:noAutofit/>
        </a:bodyPr>
        <a:lstStyle/>
        <a:p>
          <a:pPr marL="0" lvl="0" indent="0" algn="l" defTabSz="977900">
            <a:lnSpc>
              <a:spcPct val="100000"/>
            </a:lnSpc>
            <a:spcBef>
              <a:spcPct val="0"/>
            </a:spcBef>
            <a:spcAft>
              <a:spcPct val="35000"/>
            </a:spcAft>
            <a:buNone/>
          </a:pPr>
          <a:r>
            <a:rPr lang="en-US" sz="2200" kern="1200" dirty="0"/>
            <a:t>Standardized Procedures for Advanced Practice Providers in the Department of Anesthesia, Division of Pain Management</a:t>
          </a:r>
        </a:p>
      </dsp:txBody>
      <dsp:txXfrm>
        <a:off x="1059939" y="1148930"/>
        <a:ext cx="9459289" cy="917696"/>
      </dsp:txXfrm>
    </dsp:sp>
    <dsp:sp modelId="{08F712F0-04BC-45B9-8122-812FA38F3C86}">
      <dsp:nvSpPr>
        <dsp:cNvPr id="0" name=""/>
        <dsp:cNvSpPr/>
      </dsp:nvSpPr>
      <dsp:spPr>
        <a:xfrm>
          <a:off x="0" y="2296051"/>
          <a:ext cx="10519229" cy="917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251DA-28A8-4FB6-AB32-976BC26E7576}">
      <dsp:nvSpPr>
        <dsp:cNvPr id="0" name=""/>
        <dsp:cNvSpPr/>
      </dsp:nvSpPr>
      <dsp:spPr>
        <a:xfrm>
          <a:off x="277603" y="2502532"/>
          <a:ext cx="504732" cy="5047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2728C-4E8A-4953-8965-5B71D932B10F}">
      <dsp:nvSpPr>
        <dsp:cNvPr id="0" name=""/>
        <dsp:cNvSpPr/>
      </dsp:nvSpPr>
      <dsp:spPr>
        <a:xfrm>
          <a:off x="1059939" y="2296051"/>
          <a:ext cx="9459289" cy="91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23" tIns="97123" rIns="97123" bIns="97123" numCol="1" spcCol="1270" anchor="ctr" anchorCtr="0">
          <a:noAutofit/>
        </a:bodyPr>
        <a:lstStyle/>
        <a:p>
          <a:pPr marL="0" lvl="0" indent="0" algn="l" defTabSz="977900">
            <a:lnSpc>
              <a:spcPct val="100000"/>
            </a:lnSpc>
            <a:spcBef>
              <a:spcPct val="0"/>
            </a:spcBef>
            <a:spcAft>
              <a:spcPct val="35000"/>
            </a:spcAft>
            <a:buNone/>
          </a:pPr>
          <a:r>
            <a:rPr lang="en-US" sz="2200" kern="1200" dirty="0"/>
            <a:t>Delineation of Privileges for Advance Practice Providers in Pain Medicine and Physical Medicine and </a:t>
          </a:r>
          <a:r>
            <a:rPr lang="en-US" sz="2200" kern="1200" dirty="0">
              <a:latin typeface="Times New Roman"/>
            </a:rPr>
            <a:t>Rehabilitation</a:t>
          </a:r>
        </a:p>
      </dsp:txBody>
      <dsp:txXfrm>
        <a:off x="1059939" y="2296051"/>
        <a:ext cx="9459289" cy="917696"/>
      </dsp:txXfrm>
    </dsp:sp>
    <dsp:sp modelId="{D47463FF-EC27-4825-AFBA-E29F6825D4BD}">
      <dsp:nvSpPr>
        <dsp:cNvPr id="0" name=""/>
        <dsp:cNvSpPr/>
      </dsp:nvSpPr>
      <dsp:spPr>
        <a:xfrm>
          <a:off x="0" y="3443171"/>
          <a:ext cx="10519229" cy="917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280A1-9B6A-41F1-BA8D-D401FB955939}">
      <dsp:nvSpPr>
        <dsp:cNvPr id="0" name=""/>
        <dsp:cNvSpPr/>
      </dsp:nvSpPr>
      <dsp:spPr>
        <a:xfrm>
          <a:off x="277603" y="3649652"/>
          <a:ext cx="504732" cy="5047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73828-5559-4016-9154-CE954BA2B469}">
      <dsp:nvSpPr>
        <dsp:cNvPr id="0" name=""/>
        <dsp:cNvSpPr/>
      </dsp:nvSpPr>
      <dsp:spPr>
        <a:xfrm>
          <a:off x="1059939" y="3443171"/>
          <a:ext cx="9459289" cy="91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23" tIns="97123" rIns="97123" bIns="97123"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Times New Roman"/>
            </a:rPr>
            <a:t>Routine Credentialing &amp; Privileging and Telemedicine Credentialing</a:t>
          </a:r>
          <a:r>
            <a:rPr lang="en-US" sz="2200" kern="1200" dirty="0"/>
            <a:t> by Proxy</a:t>
          </a:r>
        </a:p>
      </dsp:txBody>
      <dsp:txXfrm>
        <a:off x="1059939" y="3443171"/>
        <a:ext cx="9459289" cy="9176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E3C7D-FF40-4AF8-A719-D0E33343CFB9}">
      <dsp:nvSpPr>
        <dsp:cNvPr id="0" name=""/>
        <dsp:cNvSpPr/>
      </dsp:nvSpPr>
      <dsp:spPr>
        <a:xfrm>
          <a:off x="0" y="735468"/>
          <a:ext cx="10972800"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14EF0-693E-493E-8B42-131104C39D3C}">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802F8-AEA3-4202-B531-E92BB925B579}">
      <dsp:nvSpPr>
        <dsp:cNvPr id="0" name=""/>
        <dsp:cNvSpPr/>
      </dsp:nvSpPr>
      <dsp:spPr>
        <a:xfrm>
          <a:off x="1568246" y="735468"/>
          <a:ext cx="4937760"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100000"/>
            </a:lnSpc>
            <a:spcBef>
              <a:spcPct val="0"/>
            </a:spcBef>
            <a:spcAft>
              <a:spcPct val="35000"/>
            </a:spcAft>
            <a:buNone/>
          </a:pPr>
          <a:r>
            <a:rPr lang="en-US" sz="2500" kern="1200" dirty="0"/>
            <a:t>Peer Review Redesign</a:t>
          </a:r>
        </a:p>
      </dsp:txBody>
      <dsp:txXfrm>
        <a:off x="1568246" y="735468"/>
        <a:ext cx="4937760" cy="1357788"/>
      </dsp:txXfrm>
    </dsp:sp>
    <dsp:sp modelId="{31CF5EC4-C502-4DFC-94D6-8DEC760C026B}">
      <dsp:nvSpPr>
        <dsp:cNvPr id="0" name=""/>
        <dsp:cNvSpPr/>
      </dsp:nvSpPr>
      <dsp:spPr>
        <a:xfrm>
          <a:off x="6506006" y="735468"/>
          <a:ext cx="446679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a:rPr>
            <a:t>Alignment with</a:t>
          </a:r>
          <a:r>
            <a:rPr lang="en-US" sz="1800" kern="1200" dirty="0"/>
            <a:t> </a:t>
          </a:r>
          <a:r>
            <a:rPr lang="en-US" sz="1800" kern="1200" dirty="0">
              <a:latin typeface="Times New Roman"/>
            </a:rPr>
            <a:t>national best</a:t>
          </a:r>
          <a:r>
            <a:rPr lang="en-US" sz="1800" kern="1200" dirty="0"/>
            <a:t> practices and continue to improve current processes</a:t>
          </a:r>
        </a:p>
      </dsp:txBody>
      <dsp:txXfrm>
        <a:off x="6506006" y="735468"/>
        <a:ext cx="4466793" cy="1357788"/>
      </dsp:txXfrm>
    </dsp:sp>
    <dsp:sp modelId="{BECAC5C1-997A-4902-82B0-32BD425A1570}">
      <dsp:nvSpPr>
        <dsp:cNvPr id="0" name=""/>
        <dsp:cNvSpPr/>
      </dsp:nvSpPr>
      <dsp:spPr>
        <a:xfrm>
          <a:off x="0" y="2432705"/>
          <a:ext cx="10972800"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60CD1-3384-469D-8DF1-C8E1BD17D09D}">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4CC2D-5A08-4280-87D7-DB0F708843B8}">
      <dsp:nvSpPr>
        <dsp:cNvPr id="0" name=""/>
        <dsp:cNvSpPr/>
      </dsp:nvSpPr>
      <dsp:spPr>
        <a:xfrm>
          <a:off x="1568246" y="2432705"/>
          <a:ext cx="4937760"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100000"/>
            </a:lnSpc>
            <a:spcBef>
              <a:spcPct val="0"/>
            </a:spcBef>
            <a:spcAft>
              <a:spcPct val="35000"/>
            </a:spcAft>
            <a:buNone/>
          </a:pPr>
          <a:r>
            <a:rPr lang="en-US" sz="2500" kern="1200" dirty="0"/>
            <a:t>Interdepartmental Professional Practice Committee</a:t>
          </a:r>
        </a:p>
      </dsp:txBody>
      <dsp:txXfrm>
        <a:off x="1568246" y="2432705"/>
        <a:ext cx="4937760" cy="1357788"/>
      </dsp:txXfrm>
    </dsp:sp>
    <dsp:sp modelId="{AA289B2A-290B-4FEC-ADF5-F0AC12AD4076}">
      <dsp:nvSpPr>
        <dsp:cNvPr id="0" name=""/>
        <dsp:cNvSpPr/>
      </dsp:nvSpPr>
      <dsp:spPr>
        <a:xfrm>
          <a:off x="6506006" y="2432705"/>
          <a:ext cx="446679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a:ea typeface="Calibri"/>
              <a:cs typeface="Times New Roman"/>
            </a:rPr>
            <a:t>Collaboration focused on consistent</a:t>
          </a:r>
          <a:r>
            <a:rPr lang="en-US" sz="1800" kern="1200" dirty="0">
              <a:latin typeface="Times New Roman"/>
            </a:rPr>
            <a:t> standards of quality and safe patient care across departments</a:t>
          </a:r>
          <a:endParaRPr lang="en-US" sz="1800" kern="1200" dirty="0">
            <a:latin typeface="Calibri"/>
            <a:ea typeface="Calibri"/>
            <a:cs typeface="Calibri"/>
          </a:endParaRPr>
        </a:p>
      </dsp:txBody>
      <dsp:txXfrm>
        <a:off x="6506006" y="2432705"/>
        <a:ext cx="4466793" cy="1357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C48C3-1D01-4B09-AE47-A2B84E54434C}">
      <dsp:nvSpPr>
        <dsp:cNvPr id="0" name=""/>
        <dsp:cNvSpPr/>
      </dsp:nvSpPr>
      <dsp:spPr>
        <a:xfrm>
          <a:off x="0" y="387156"/>
          <a:ext cx="10972800" cy="85995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437388" rIns="85161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Regulatory Affairs March-May 2025 Survey Activity</a:t>
          </a:r>
        </a:p>
      </dsp:txBody>
      <dsp:txXfrm>
        <a:off x="0" y="387156"/>
        <a:ext cx="10972800" cy="859950"/>
      </dsp:txXfrm>
    </dsp:sp>
    <dsp:sp modelId="{30D38AD5-75A7-48F5-86BC-0F87CD4EAA42}">
      <dsp:nvSpPr>
        <dsp:cNvPr id="0" name=""/>
        <dsp:cNvSpPr/>
      </dsp:nvSpPr>
      <dsp:spPr>
        <a:xfrm>
          <a:off x="548640" y="77196"/>
          <a:ext cx="7680960" cy="619920"/>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33450">
            <a:lnSpc>
              <a:spcPct val="90000"/>
            </a:lnSpc>
            <a:spcBef>
              <a:spcPct val="0"/>
            </a:spcBef>
            <a:spcAft>
              <a:spcPct val="35000"/>
            </a:spcAft>
            <a:buNone/>
          </a:pPr>
          <a:r>
            <a:rPr lang="en-US" sz="2100" b="1" kern="1200"/>
            <a:t>Patient Safety Committee (July 11, 2025)</a:t>
          </a:r>
        </a:p>
      </dsp:txBody>
      <dsp:txXfrm>
        <a:off x="578902" y="107458"/>
        <a:ext cx="7620436" cy="559396"/>
      </dsp:txXfrm>
    </dsp:sp>
    <dsp:sp modelId="{BA6F8739-4FCF-4BB6-A41A-5D8B5B80EA55}">
      <dsp:nvSpPr>
        <dsp:cNvPr id="0" name=""/>
        <dsp:cNvSpPr/>
      </dsp:nvSpPr>
      <dsp:spPr>
        <a:xfrm>
          <a:off x="0" y="1670466"/>
          <a:ext cx="10972800" cy="27783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437388" rIns="85161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FY 2026 QPSC Objectives and Key Result Dashboard Metrics</a:t>
          </a:r>
        </a:p>
        <a:p>
          <a:pPr marL="228600" lvl="1" indent="-228600" algn="l" defTabSz="933450">
            <a:lnSpc>
              <a:spcPct val="90000"/>
            </a:lnSpc>
            <a:spcBef>
              <a:spcPct val="0"/>
            </a:spcBef>
            <a:spcAft>
              <a:spcPct val="15000"/>
            </a:spcAft>
            <a:buChar char="•"/>
          </a:pPr>
          <a:r>
            <a:rPr lang="en-US" sz="2100" kern="1200"/>
            <a:t>May 2025 Report Quality Objectives and Key Results Dashboard</a:t>
          </a:r>
        </a:p>
        <a:p>
          <a:pPr marL="228600" lvl="1" indent="-228600" algn="l" defTabSz="933450">
            <a:lnSpc>
              <a:spcPct val="90000"/>
            </a:lnSpc>
            <a:spcBef>
              <a:spcPct val="0"/>
            </a:spcBef>
            <a:spcAft>
              <a:spcPct val="15000"/>
            </a:spcAft>
            <a:buChar char="•"/>
          </a:pPr>
          <a:r>
            <a:rPr lang="en-US" sz="2100" kern="1200"/>
            <a:t>Infection Prevention and Control reported on </a:t>
          </a:r>
          <a:r>
            <a:rPr lang="en-US" sz="2100" kern="1200" err="1"/>
            <a:t>C.auris</a:t>
          </a:r>
          <a:r>
            <a:rPr lang="en-US" sz="2100" kern="1200"/>
            <a:t> exposure</a:t>
          </a:r>
        </a:p>
        <a:p>
          <a:pPr marL="228600" lvl="1" indent="-228600" algn="l" defTabSz="933450">
            <a:lnSpc>
              <a:spcPct val="90000"/>
            </a:lnSpc>
            <a:spcBef>
              <a:spcPct val="0"/>
            </a:spcBef>
            <a:spcAft>
              <a:spcPct val="15000"/>
            </a:spcAft>
            <a:buChar char="•"/>
          </a:pPr>
          <a:r>
            <a:rPr lang="en-US" sz="2100" kern="1200"/>
            <a:t>Peri-Operative Services</a:t>
          </a:r>
        </a:p>
        <a:p>
          <a:pPr marL="228600" lvl="1" indent="-228600" algn="l" defTabSz="933450">
            <a:lnSpc>
              <a:spcPct val="90000"/>
            </a:lnSpc>
            <a:spcBef>
              <a:spcPct val="0"/>
            </a:spcBef>
            <a:spcAft>
              <a:spcPct val="15000"/>
            </a:spcAft>
            <a:buChar char="•"/>
          </a:pPr>
          <a:r>
            <a:rPr lang="en-US" sz="2100" kern="1200"/>
            <a:t>Health Information Services</a:t>
          </a:r>
        </a:p>
        <a:p>
          <a:pPr marL="228600" lvl="1" indent="-228600" algn="l" defTabSz="933450">
            <a:lnSpc>
              <a:spcPct val="90000"/>
            </a:lnSpc>
            <a:spcBef>
              <a:spcPct val="0"/>
            </a:spcBef>
            <a:spcAft>
              <a:spcPct val="15000"/>
            </a:spcAft>
            <a:buChar char="•"/>
          </a:pPr>
          <a:r>
            <a:rPr lang="en-US" sz="2100" kern="1200"/>
            <a:t>John George Psychiatric Hospital</a:t>
          </a:r>
        </a:p>
        <a:p>
          <a:pPr marL="228600" lvl="1" indent="-228600" algn="l" defTabSz="933450">
            <a:lnSpc>
              <a:spcPct val="90000"/>
            </a:lnSpc>
            <a:spcBef>
              <a:spcPct val="0"/>
            </a:spcBef>
            <a:spcAft>
              <a:spcPct val="15000"/>
            </a:spcAft>
            <a:buChar char="•"/>
          </a:pPr>
          <a:r>
            <a:rPr lang="en-US" sz="2100" kern="1200"/>
            <a:t>Quality Incentive Program</a:t>
          </a:r>
        </a:p>
      </dsp:txBody>
      <dsp:txXfrm>
        <a:off x="0" y="1670466"/>
        <a:ext cx="10972800" cy="2778300"/>
      </dsp:txXfrm>
    </dsp:sp>
    <dsp:sp modelId="{05216864-7DBD-46EF-AC47-5AC1BAF59393}">
      <dsp:nvSpPr>
        <dsp:cNvPr id="0" name=""/>
        <dsp:cNvSpPr/>
      </dsp:nvSpPr>
      <dsp:spPr>
        <a:xfrm>
          <a:off x="548640" y="1360506"/>
          <a:ext cx="7680960" cy="619920"/>
        </a:xfrm>
        <a:prstGeom prst="round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33450">
            <a:lnSpc>
              <a:spcPct val="90000"/>
            </a:lnSpc>
            <a:spcBef>
              <a:spcPct val="0"/>
            </a:spcBef>
            <a:spcAft>
              <a:spcPct val="35000"/>
            </a:spcAft>
            <a:buNone/>
          </a:pPr>
          <a:r>
            <a:rPr lang="en-US" sz="2100" b="1" kern="1200"/>
            <a:t>Quality and Steering Committee (July 8, 2025)</a:t>
          </a:r>
        </a:p>
      </dsp:txBody>
      <dsp:txXfrm>
        <a:off x="578902" y="1390768"/>
        <a:ext cx="7620436"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4831B-4AFC-44A1-9A33-4BBCF0E9C35E}">
      <dsp:nvSpPr>
        <dsp:cNvPr id="0" name=""/>
        <dsp:cNvSpPr/>
      </dsp:nvSpPr>
      <dsp:spPr>
        <a:xfrm>
          <a:off x="0" y="34131"/>
          <a:ext cx="3428999" cy="2057400"/>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Screening for C. auris to expand to operating room</a:t>
          </a:r>
        </a:p>
      </dsp:txBody>
      <dsp:txXfrm>
        <a:off x="0" y="34131"/>
        <a:ext cx="3428999" cy="2057400"/>
      </dsp:txXfrm>
    </dsp:sp>
    <dsp:sp modelId="{A0F0C5E0-DC02-4AD1-A3F3-8F7A9F743C22}">
      <dsp:nvSpPr>
        <dsp:cNvPr id="0" name=""/>
        <dsp:cNvSpPr/>
      </dsp:nvSpPr>
      <dsp:spPr>
        <a:xfrm>
          <a:off x="3771900" y="34131"/>
          <a:ext cx="3428999" cy="2057400"/>
        </a:xfrm>
        <a:prstGeom prst="rect">
          <a:avLst/>
        </a:prstGeom>
        <a:gradFill rotWithShape="0">
          <a:gsLst>
            <a:gs pos="0">
              <a:schemeClr val="accent1">
                <a:alpha val="90000"/>
                <a:hueOff val="0"/>
                <a:satOff val="0"/>
                <a:lumOff val="0"/>
                <a:alphaOff val="-8000"/>
                <a:shade val="51000"/>
                <a:satMod val="130000"/>
              </a:schemeClr>
            </a:gs>
            <a:gs pos="80000">
              <a:schemeClr val="accent1">
                <a:alpha val="90000"/>
                <a:hueOff val="0"/>
                <a:satOff val="0"/>
                <a:lumOff val="0"/>
                <a:alphaOff val="-8000"/>
                <a:shade val="93000"/>
                <a:satMod val="130000"/>
              </a:schemeClr>
            </a:gs>
            <a:gs pos="100000">
              <a:schemeClr val="accent1">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WCHH Surgical Site Infection higher than 2025 goal</a:t>
          </a:r>
        </a:p>
      </dsp:txBody>
      <dsp:txXfrm>
        <a:off x="3771900" y="34131"/>
        <a:ext cx="3428999" cy="2057400"/>
      </dsp:txXfrm>
    </dsp:sp>
    <dsp:sp modelId="{B3E007FD-3395-4EF5-847B-70CA25C325DE}">
      <dsp:nvSpPr>
        <dsp:cNvPr id="0" name=""/>
        <dsp:cNvSpPr/>
      </dsp:nvSpPr>
      <dsp:spPr>
        <a:xfrm>
          <a:off x="7543800" y="34131"/>
          <a:ext cx="3428999" cy="2057400"/>
        </a:xfrm>
        <a:prstGeom prst="rect">
          <a:avLst/>
        </a:prstGeom>
        <a:gradFill rotWithShape="0">
          <a:gsLst>
            <a:gs pos="0">
              <a:schemeClr val="accent1">
                <a:alpha val="90000"/>
                <a:hueOff val="0"/>
                <a:satOff val="0"/>
                <a:lumOff val="0"/>
                <a:alphaOff val="-16000"/>
                <a:shade val="51000"/>
                <a:satMod val="130000"/>
              </a:schemeClr>
            </a:gs>
            <a:gs pos="80000">
              <a:schemeClr val="accent1">
                <a:alpha val="90000"/>
                <a:hueOff val="0"/>
                <a:satOff val="0"/>
                <a:lumOff val="0"/>
                <a:alphaOff val="-16000"/>
                <a:shade val="93000"/>
                <a:satMod val="130000"/>
              </a:schemeClr>
            </a:gs>
            <a:gs pos="100000">
              <a:schemeClr val="accent1">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Assaults with injury declined by 39% at JGP over the past two years</a:t>
          </a:r>
        </a:p>
      </dsp:txBody>
      <dsp:txXfrm>
        <a:off x="7543800" y="34131"/>
        <a:ext cx="3428999" cy="2057400"/>
      </dsp:txXfrm>
    </dsp:sp>
    <dsp:sp modelId="{9DEC0ACB-45E0-4A05-A7D1-3ADAB304CD93}">
      <dsp:nvSpPr>
        <dsp:cNvPr id="0" name=""/>
        <dsp:cNvSpPr/>
      </dsp:nvSpPr>
      <dsp:spPr>
        <a:xfrm>
          <a:off x="0" y="2434431"/>
          <a:ext cx="3428999" cy="2057400"/>
        </a:xfrm>
        <a:prstGeom prst="rect">
          <a:avLst/>
        </a:prstGeom>
        <a:gradFill rotWithShape="0">
          <a:gsLst>
            <a:gs pos="0">
              <a:schemeClr val="accent1">
                <a:alpha val="90000"/>
                <a:hueOff val="0"/>
                <a:satOff val="0"/>
                <a:lumOff val="0"/>
                <a:alphaOff val="-24000"/>
                <a:shade val="51000"/>
                <a:satMod val="130000"/>
              </a:schemeClr>
            </a:gs>
            <a:gs pos="80000">
              <a:schemeClr val="accent1">
                <a:alpha val="90000"/>
                <a:hueOff val="0"/>
                <a:satOff val="0"/>
                <a:lumOff val="0"/>
                <a:alphaOff val="-24000"/>
                <a:shade val="93000"/>
                <a:satMod val="130000"/>
              </a:schemeClr>
            </a:gs>
            <a:gs pos="100000">
              <a:schemeClr val="accent1">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AHS awarded 62 million in Proposition 1 funds to expand psychiatric care</a:t>
          </a:r>
        </a:p>
      </dsp:txBody>
      <dsp:txXfrm>
        <a:off x="0" y="2434431"/>
        <a:ext cx="3428999" cy="2057400"/>
      </dsp:txXfrm>
    </dsp:sp>
    <dsp:sp modelId="{F0EBC0CD-3AB7-40E8-ADAC-595DA2C37905}">
      <dsp:nvSpPr>
        <dsp:cNvPr id="0" name=""/>
        <dsp:cNvSpPr/>
      </dsp:nvSpPr>
      <dsp:spPr>
        <a:xfrm>
          <a:off x="3771900" y="2434431"/>
          <a:ext cx="3428999" cy="2057400"/>
        </a:xfrm>
        <a:prstGeom prst="rect">
          <a:avLst/>
        </a:prstGeom>
        <a:gradFill rotWithShape="0">
          <a:gsLst>
            <a:gs pos="0">
              <a:schemeClr val="accent1">
                <a:alpha val="90000"/>
                <a:hueOff val="0"/>
                <a:satOff val="0"/>
                <a:lumOff val="0"/>
                <a:alphaOff val="-32000"/>
                <a:shade val="51000"/>
                <a:satMod val="130000"/>
              </a:schemeClr>
            </a:gs>
            <a:gs pos="80000">
              <a:schemeClr val="accent1">
                <a:alpha val="90000"/>
                <a:hueOff val="0"/>
                <a:satOff val="0"/>
                <a:lumOff val="0"/>
                <a:alphaOff val="-32000"/>
                <a:shade val="93000"/>
                <a:satMod val="130000"/>
              </a:schemeClr>
            </a:gs>
            <a:gs pos="100000">
              <a:schemeClr val="accent1">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AHS met 2025 QIP metrics and on track to receiving 100% of funds</a:t>
          </a:r>
        </a:p>
      </dsp:txBody>
      <dsp:txXfrm>
        <a:off x="3771900" y="2434431"/>
        <a:ext cx="3428999" cy="2057400"/>
      </dsp:txXfrm>
    </dsp:sp>
    <dsp:sp modelId="{9C0266BA-475C-4D2C-9D7C-D30659D56F4A}">
      <dsp:nvSpPr>
        <dsp:cNvPr id="0" name=""/>
        <dsp:cNvSpPr/>
      </dsp:nvSpPr>
      <dsp:spPr>
        <a:xfrm>
          <a:off x="7543800" y="2434431"/>
          <a:ext cx="3428999" cy="2057400"/>
        </a:xfrm>
        <a:prstGeom prst="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Opportunity to improve cervical cancer screening—self collect HPV vaginal test Sept 2025</a:t>
          </a:r>
        </a:p>
      </dsp:txBody>
      <dsp:txXfrm>
        <a:off x="7543800" y="2434431"/>
        <a:ext cx="3428999" cy="2057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5CC3B-8A38-457B-A928-63F5330561B7}">
      <dsp:nvSpPr>
        <dsp:cNvPr id="0" name=""/>
        <dsp:cNvSpPr/>
      </dsp:nvSpPr>
      <dsp:spPr>
        <a:xfrm>
          <a:off x="1339" y="1081583"/>
          <a:ext cx="1687710" cy="2362795"/>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488950">
            <a:lnSpc>
              <a:spcPct val="90000"/>
            </a:lnSpc>
            <a:spcBef>
              <a:spcPct val="0"/>
            </a:spcBef>
            <a:spcAft>
              <a:spcPct val="35000"/>
            </a:spcAft>
            <a:buNone/>
          </a:pPr>
          <a:r>
            <a:rPr lang="en-US" sz="1100" b="1" kern="1200"/>
            <a:t>Solidify the culture of Interdepartmental Professional Practice Committee as a safe space to work through peer review</a:t>
          </a:r>
        </a:p>
      </dsp:txBody>
      <dsp:txXfrm>
        <a:off x="1339" y="1979446"/>
        <a:ext cx="1687710" cy="1417677"/>
      </dsp:txXfrm>
    </dsp:sp>
    <dsp:sp modelId="{98874772-1498-45EE-9C07-F53D0A4D7BA8}">
      <dsp:nvSpPr>
        <dsp:cNvPr id="0" name=""/>
        <dsp:cNvSpPr/>
      </dsp:nvSpPr>
      <dsp:spPr>
        <a:xfrm>
          <a:off x="490775" y="1317863"/>
          <a:ext cx="708838" cy="708838"/>
        </a:xfrm>
        <a:prstGeom prst="ellipse">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594582" y="1421670"/>
        <a:ext cx="501224" cy="501224"/>
      </dsp:txXfrm>
    </dsp:sp>
    <dsp:sp modelId="{D0186144-6C87-41E7-9666-369D27EF3C37}">
      <dsp:nvSpPr>
        <dsp:cNvPr id="0" name=""/>
        <dsp:cNvSpPr/>
      </dsp:nvSpPr>
      <dsp:spPr>
        <a:xfrm>
          <a:off x="1339" y="3444307"/>
          <a:ext cx="1687710" cy="72"/>
        </a:xfrm>
        <a:prstGeom prst="rect">
          <a:avLst/>
        </a:prstGeom>
        <a:solidFill>
          <a:schemeClr val="accent1">
            <a:alpha val="90000"/>
            <a:hueOff val="0"/>
            <a:satOff val="0"/>
            <a:lumOff val="0"/>
            <a:alphaOff val="-3636"/>
          </a:schemeClr>
        </a:solidFill>
        <a:ln w="25400" cap="flat" cmpd="sng" algn="ctr">
          <a:solidFill>
            <a:schemeClr val="accent1">
              <a:alpha val="90000"/>
              <a:hueOff val="0"/>
              <a:satOff val="0"/>
              <a:lumOff val="0"/>
              <a:alphaOff val="-3636"/>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C85AF6D-0CAF-4EEB-9292-3F6BF0E76788}">
      <dsp:nvSpPr>
        <dsp:cNvPr id="0" name=""/>
        <dsp:cNvSpPr/>
      </dsp:nvSpPr>
      <dsp:spPr>
        <a:xfrm>
          <a:off x="1857821" y="1081583"/>
          <a:ext cx="1687710" cy="2362795"/>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488950">
            <a:lnSpc>
              <a:spcPct val="90000"/>
            </a:lnSpc>
            <a:spcBef>
              <a:spcPct val="0"/>
            </a:spcBef>
            <a:spcAft>
              <a:spcPct val="35000"/>
            </a:spcAft>
            <a:buNone/>
          </a:pPr>
          <a:r>
            <a:rPr lang="en-US" sz="1100" b="1" kern="1200"/>
            <a:t>Further define scope of the Patient Safety Committee</a:t>
          </a:r>
        </a:p>
      </dsp:txBody>
      <dsp:txXfrm>
        <a:off x="1857821" y="1979446"/>
        <a:ext cx="1687710" cy="1417677"/>
      </dsp:txXfrm>
    </dsp:sp>
    <dsp:sp modelId="{302D3657-566B-4B85-9D42-05169AABE1B0}">
      <dsp:nvSpPr>
        <dsp:cNvPr id="0" name=""/>
        <dsp:cNvSpPr/>
      </dsp:nvSpPr>
      <dsp:spPr>
        <a:xfrm>
          <a:off x="2347257" y="1317863"/>
          <a:ext cx="708838" cy="708838"/>
        </a:xfrm>
        <a:prstGeom prst="ellipse">
          <a:avLst/>
        </a:prstGeom>
        <a:solidFill>
          <a:schemeClr val="accent1">
            <a:alpha val="90000"/>
            <a:hueOff val="0"/>
            <a:satOff val="0"/>
            <a:lumOff val="0"/>
            <a:alphaOff val="-7273"/>
          </a:schemeClr>
        </a:solidFill>
        <a:ln w="25400" cap="flat" cmpd="sng" algn="ctr">
          <a:solidFill>
            <a:schemeClr val="accent1">
              <a:alpha val="90000"/>
              <a:hueOff val="0"/>
              <a:satOff val="0"/>
              <a:lumOff val="0"/>
              <a:alphaOff val="-7273"/>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451064" y="1421670"/>
        <a:ext cx="501224" cy="501224"/>
      </dsp:txXfrm>
    </dsp:sp>
    <dsp:sp modelId="{86F60B79-44D1-4898-B21B-33C2AD7B4FF1}">
      <dsp:nvSpPr>
        <dsp:cNvPr id="0" name=""/>
        <dsp:cNvSpPr/>
      </dsp:nvSpPr>
      <dsp:spPr>
        <a:xfrm>
          <a:off x="1857821" y="3444307"/>
          <a:ext cx="1687710" cy="72"/>
        </a:xfrm>
        <a:prstGeom prst="rect">
          <a:avLst/>
        </a:prstGeom>
        <a:solidFill>
          <a:schemeClr val="accent1">
            <a:alpha val="90000"/>
            <a:hueOff val="0"/>
            <a:satOff val="0"/>
            <a:lumOff val="0"/>
            <a:alphaOff val="-10909"/>
          </a:schemeClr>
        </a:solidFill>
        <a:ln w="25400" cap="flat" cmpd="sng" algn="ctr">
          <a:solidFill>
            <a:schemeClr val="accent1">
              <a:alpha val="90000"/>
              <a:hueOff val="0"/>
              <a:satOff val="0"/>
              <a:lumOff val="0"/>
              <a:alphaOff val="-10909"/>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14A4C6A-547B-4B2D-913F-A5F7934DF856}">
      <dsp:nvSpPr>
        <dsp:cNvPr id="0" name=""/>
        <dsp:cNvSpPr/>
      </dsp:nvSpPr>
      <dsp:spPr>
        <a:xfrm>
          <a:off x="3714303" y="1081583"/>
          <a:ext cx="1687710" cy="2362795"/>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488950" rtl="0">
            <a:lnSpc>
              <a:spcPct val="90000"/>
            </a:lnSpc>
            <a:spcBef>
              <a:spcPct val="0"/>
            </a:spcBef>
            <a:spcAft>
              <a:spcPct val="35000"/>
            </a:spcAft>
            <a:buNone/>
          </a:pPr>
          <a:r>
            <a:rPr lang="en-US" sz="1100" b="1" kern="1200"/>
            <a:t>Procedural Innovation Committee </a:t>
          </a:r>
          <a:r>
            <a:rPr lang="en-US" sz="1100" b="1" kern="1200">
              <a:latin typeface="Times New Roman"/>
            </a:rPr>
            <a:t>- </a:t>
          </a:r>
          <a:r>
            <a:rPr lang="en-US" sz="1100" b="1" kern="1200"/>
            <a:t>support </a:t>
          </a:r>
          <a:r>
            <a:rPr lang="en-US" sz="1100" b="1" kern="1200">
              <a:latin typeface="Times New Roman"/>
            </a:rPr>
            <a:t>&amp; </a:t>
          </a:r>
          <a:r>
            <a:rPr lang="en-US" sz="1100" b="1" kern="1200"/>
            <a:t> prioritize multiple incoming new privilege requests </a:t>
          </a:r>
        </a:p>
      </dsp:txBody>
      <dsp:txXfrm>
        <a:off x="3714303" y="1979446"/>
        <a:ext cx="1687710" cy="1417677"/>
      </dsp:txXfrm>
    </dsp:sp>
    <dsp:sp modelId="{4751590F-25FA-43AF-9A67-C9154B63C3B3}">
      <dsp:nvSpPr>
        <dsp:cNvPr id="0" name=""/>
        <dsp:cNvSpPr/>
      </dsp:nvSpPr>
      <dsp:spPr>
        <a:xfrm>
          <a:off x="4203739" y="1317863"/>
          <a:ext cx="708838" cy="708838"/>
        </a:xfrm>
        <a:prstGeom prst="ellipse">
          <a:avLst/>
        </a:prstGeom>
        <a:solidFill>
          <a:schemeClr val="accent1">
            <a:alpha val="90000"/>
            <a:hueOff val="0"/>
            <a:satOff val="0"/>
            <a:lumOff val="0"/>
            <a:alphaOff val="-14545"/>
          </a:schemeClr>
        </a:solidFill>
        <a:ln w="25400" cap="flat" cmpd="sng" algn="ctr">
          <a:solidFill>
            <a:schemeClr val="accent1">
              <a:alpha val="90000"/>
              <a:hueOff val="0"/>
              <a:satOff val="0"/>
              <a:lumOff val="0"/>
              <a:alphaOff val="-14545"/>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307546" y="1421670"/>
        <a:ext cx="501224" cy="501224"/>
      </dsp:txXfrm>
    </dsp:sp>
    <dsp:sp modelId="{0E48EC8C-A8A7-41AE-AA64-416B56022FEB}">
      <dsp:nvSpPr>
        <dsp:cNvPr id="0" name=""/>
        <dsp:cNvSpPr/>
      </dsp:nvSpPr>
      <dsp:spPr>
        <a:xfrm>
          <a:off x="3714303" y="3444307"/>
          <a:ext cx="1687710" cy="72"/>
        </a:xfrm>
        <a:prstGeom prst="rect">
          <a:avLst/>
        </a:prstGeom>
        <a:solidFill>
          <a:schemeClr val="accent1">
            <a:alpha val="90000"/>
            <a:hueOff val="0"/>
            <a:satOff val="0"/>
            <a:lumOff val="0"/>
            <a:alphaOff val="-18182"/>
          </a:schemeClr>
        </a:solidFill>
        <a:ln w="25400" cap="flat" cmpd="sng" algn="ctr">
          <a:solidFill>
            <a:schemeClr val="accent1">
              <a:alpha val="90000"/>
              <a:hueOff val="0"/>
              <a:satOff val="0"/>
              <a:lumOff val="0"/>
              <a:alphaOff val="-18182"/>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8813740-EAE7-4647-A8EA-9014C7A89EB9}">
      <dsp:nvSpPr>
        <dsp:cNvPr id="0" name=""/>
        <dsp:cNvSpPr/>
      </dsp:nvSpPr>
      <dsp:spPr>
        <a:xfrm>
          <a:off x="5570785" y="1081583"/>
          <a:ext cx="1687710" cy="2362795"/>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488950" rtl="0">
            <a:lnSpc>
              <a:spcPct val="90000"/>
            </a:lnSpc>
            <a:spcBef>
              <a:spcPct val="0"/>
            </a:spcBef>
            <a:spcAft>
              <a:spcPct val="35000"/>
            </a:spcAft>
            <a:buNone/>
          </a:pPr>
          <a:r>
            <a:rPr lang="en-US" sz="1100" b="1" kern="1200"/>
            <a:t>Complete </a:t>
          </a:r>
          <a:r>
            <a:rPr lang="en-US" sz="1100" b="1" kern="1200">
              <a:latin typeface="Times New Roman"/>
            </a:rPr>
            <a:t>department OPPE indicator audit</a:t>
          </a:r>
          <a:r>
            <a:rPr lang="en-US" sz="1100" b="1" kern="1200"/>
            <a:t> </a:t>
          </a:r>
          <a:r>
            <a:rPr lang="en-US" sz="1100" b="1" kern="1200">
              <a:latin typeface="Times New Roman"/>
            </a:rPr>
            <a:t>- continuous assessment of clinical competence between recredentialing cycles</a:t>
          </a:r>
        </a:p>
      </dsp:txBody>
      <dsp:txXfrm>
        <a:off x="5570785" y="1979446"/>
        <a:ext cx="1687710" cy="1417677"/>
      </dsp:txXfrm>
    </dsp:sp>
    <dsp:sp modelId="{0B288E4A-8AE1-40DF-87B8-3FA0175BF3BB}">
      <dsp:nvSpPr>
        <dsp:cNvPr id="0" name=""/>
        <dsp:cNvSpPr/>
      </dsp:nvSpPr>
      <dsp:spPr>
        <a:xfrm>
          <a:off x="6060221" y="1317863"/>
          <a:ext cx="708838" cy="708838"/>
        </a:xfrm>
        <a:prstGeom prst="ellipse">
          <a:avLst/>
        </a:prstGeom>
        <a:solidFill>
          <a:schemeClr val="accent1">
            <a:alpha val="90000"/>
            <a:hueOff val="0"/>
            <a:satOff val="0"/>
            <a:lumOff val="0"/>
            <a:alphaOff val="-21818"/>
          </a:schemeClr>
        </a:solidFill>
        <a:ln w="25400" cap="flat" cmpd="sng" algn="ctr">
          <a:solidFill>
            <a:schemeClr val="accent1">
              <a:alpha val="90000"/>
              <a:hueOff val="0"/>
              <a:satOff val="0"/>
              <a:lumOff val="0"/>
              <a:alphaOff val="-21818"/>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164028" y="1421670"/>
        <a:ext cx="501224" cy="501224"/>
      </dsp:txXfrm>
    </dsp:sp>
    <dsp:sp modelId="{D60959FA-04D0-431A-9BF6-0E58C38FAD89}">
      <dsp:nvSpPr>
        <dsp:cNvPr id="0" name=""/>
        <dsp:cNvSpPr/>
      </dsp:nvSpPr>
      <dsp:spPr>
        <a:xfrm>
          <a:off x="5570785" y="3444307"/>
          <a:ext cx="1687710" cy="72"/>
        </a:xfrm>
        <a:prstGeom prst="rect">
          <a:avLst/>
        </a:prstGeom>
        <a:solidFill>
          <a:schemeClr val="accent1">
            <a:alpha val="90000"/>
            <a:hueOff val="0"/>
            <a:satOff val="0"/>
            <a:lumOff val="0"/>
            <a:alphaOff val="-25455"/>
          </a:schemeClr>
        </a:solidFill>
        <a:ln w="25400" cap="flat" cmpd="sng" algn="ctr">
          <a:solidFill>
            <a:schemeClr val="accent1">
              <a:alpha val="90000"/>
              <a:hueOff val="0"/>
              <a:satOff val="0"/>
              <a:lumOff val="0"/>
              <a:alphaOff val="-25455"/>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0C8C0C6-7E68-4EFA-867D-3657CD40E30A}">
      <dsp:nvSpPr>
        <dsp:cNvPr id="0" name=""/>
        <dsp:cNvSpPr/>
      </dsp:nvSpPr>
      <dsp:spPr>
        <a:xfrm>
          <a:off x="7427267" y="1081583"/>
          <a:ext cx="1687710" cy="2362795"/>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488950">
            <a:lnSpc>
              <a:spcPct val="90000"/>
            </a:lnSpc>
            <a:spcBef>
              <a:spcPct val="0"/>
            </a:spcBef>
            <a:spcAft>
              <a:spcPct val="35000"/>
            </a:spcAft>
            <a:buNone/>
          </a:pPr>
          <a:r>
            <a:rPr lang="en-US" sz="1100" b="1" kern="1200"/>
            <a:t>Peer Review Redesign</a:t>
          </a:r>
        </a:p>
      </dsp:txBody>
      <dsp:txXfrm>
        <a:off x="7427267" y="1979446"/>
        <a:ext cx="1687710" cy="1417677"/>
      </dsp:txXfrm>
    </dsp:sp>
    <dsp:sp modelId="{5C14035E-9DF0-4221-8E3A-3AD0FF88839A}">
      <dsp:nvSpPr>
        <dsp:cNvPr id="0" name=""/>
        <dsp:cNvSpPr/>
      </dsp:nvSpPr>
      <dsp:spPr>
        <a:xfrm>
          <a:off x="7916703" y="1317863"/>
          <a:ext cx="708838" cy="708838"/>
        </a:xfrm>
        <a:prstGeom prst="ellipse">
          <a:avLst/>
        </a:prstGeom>
        <a:solidFill>
          <a:schemeClr val="accent1">
            <a:alpha val="90000"/>
            <a:hueOff val="0"/>
            <a:satOff val="0"/>
            <a:lumOff val="0"/>
            <a:alphaOff val="-29091"/>
          </a:schemeClr>
        </a:solidFill>
        <a:ln w="25400" cap="flat" cmpd="sng" algn="ctr">
          <a:solidFill>
            <a:schemeClr val="accent1">
              <a:alpha val="90000"/>
              <a:hueOff val="0"/>
              <a:satOff val="0"/>
              <a:lumOff val="0"/>
              <a:alphaOff val="-29091"/>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8020510" y="1421670"/>
        <a:ext cx="501224" cy="501224"/>
      </dsp:txXfrm>
    </dsp:sp>
    <dsp:sp modelId="{1C3DB88B-F183-47E5-9545-3B021AB5EC60}">
      <dsp:nvSpPr>
        <dsp:cNvPr id="0" name=""/>
        <dsp:cNvSpPr/>
      </dsp:nvSpPr>
      <dsp:spPr>
        <a:xfrm>
          <a:off x="7427267" y="3444307"/>
          <a:ext cx="1687710" cy="72"/>
        </a:xfrm>
        <a:prstGeom prst="rect">
          <a:avLst/>
        </a:prstGeom>
        <a:solidFill>
          <a:schemeClr val="accent1">
            <a:alpha val="90000"/>
            <a:hueOff val="0"/>
            <a:satOff val="0"/>
            <a:lumOff val="0"/>
            <a:alphaOff val="-32727"/>
          </a:schemeClr>
        </a:solidFill>
        <a:ln w="25400" cap="flat" cmpd="sng" algn="ctr">
          <a:solidFill>
            <a:schemeClr val="accent1">
              <a:alpha val="90000"/>
              <a:hueOff val="0"/>
              <a:satOff val="0"/>
              <a:lumOff val="0"/>
              <a:alphaOff val="-32727"/>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A924BF4-93E1-4034-BFD7-15AA0E7B25BC}">
      <dsp:nvSpPr>
        <dsp:cNvPr id="0" name=""/>
        <dsp:cNvSpPr/>
      </dsp:nvSpPr>
      <dsp:spPr>
        <a:xfrm>
          <a:off x="9283749" y="1081583"/>
          <a:ext cx="1687710" cy="2362795"/>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581" tIns="330200" rIns="131581" bIns="330200" numCol="1" spcCol="1270" anchor="t" anchorCtr="0">
          <a:noAutofit/>
        </a:bodyPr>
        <a:lstStyle/>
        <a:p>
          <a:pPr marL="0" lvl="0" indent="0" algn="l" defTabSz="488950" rtl="0">
            <a:lnSpc>
              <a:spcPct val="90000"/>
            </a:lnSpc>
            <a:spcBef>
              <a:spcPct val="0"/>
            </a:spcBef>
            <a:spcAft>
              <a:spcPct val="35000"/>
            </a:spcAft>
            <a:buNone/>
          </a:pPr>
          <a:r>
            <a:rPr lang="en-US" sz="1100" b="1" kern="1200">
              <a:latin typeface="Times New Roman"/>
            </a:rPr>
            <a:t>Operating Room Committee Focus on access to patient car</a:t>
          </a:r>
          <a:r>
            <a:rPr lang="en-US" sz="1100" kern="1200">
              <a:latin typeface="Times New Roman"/>
            </a:rPr>
            <a:t>e</a:t>
          </a:r>
          <a:endParaRPr lang="en-US" sz="1100" kern="1200"/>
        </a:p>
      </dsp:txBody>
      <dsp:txXfrm>
        <a:off x="9283749" y="1979446"/>
        <a:ext cx="1687710" cy="1417677"/>
      </dsp:txXfrm>
    </dsp:sp>
    <dsp:sp modelId="{D14D216C-0692-437A-BE36-5E6830EBCB71}">
      <dsp:nvSpPr>
        <dsp:cNvPr id="0" name=""/>
        <dsp:cNvSpPr/>
      </dsp:nvSpPr>
      <dsp:spPr>
        <a:xfrm>
          <a:off x="9773185" y="1317863"/>
          <a:ext cx="708838" cy="708838"/>
        </a:xfrm>
        <a:prstGeom prst="ellipse">
          <a:avLst/>
        </a:prstGeom>
        <a:solidFill>
          <a:schemeClr val="accent1">
            <a:alpha val="90000"/>
            <a:hueOff val="0"/>
            <a:satOff val="0"/>
            <a:lumOff val="0"/>
            <a:alphaOff val="-36364"/>
          </a:schemeClr>
        </a:solidFill>
        <a:ln w="25400" cap="flat" cmpd="sng" algn="ctr">
          <a:solidFill>
            <a:schemeClr val="accent1">
              <a:alpha val="90000"/>
              <a:hueOff val="0"/>
              <a:satOff val="0"/>
              <a:lumOff val="0"/>
              <a:alphaOff val="-36364"/>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5264" tIns="12700" rIns="55264" bIns="12700" numCol="1" spcCol="1270" anchor="ctr" anchorCtr="0">
          <a:noAutofit/>
        </a:bodyPr>
        <a:lstStyle/>
        <a:p>
          <a:pPr marL="0" lvl="0" indent="0" algn="ctr" defTabSz="1644650">
            <a:lnSpc>
              <a:spcPct val="90000"/>
            </a:lnSpc>
            <a:spcBef>
              <a:spcPct val="0"/>
            </a:spcBef>
            <a:spcAft>
              <a:spcPct val="35000"/>
            </a:spcAft>
            <a:buNone/>
          </a:pPr>
          <a:r>
            <a:rPr lang="en-US" sz="3700" kern="1200"/>
            <a:t>6</a:t>
          </a:r>
        </a:p>
      </dsp:txBody>
      <dsp:txXfrm>
        <a:off x="9876992" y="1421670"/>
        <a:ext cx="501224" cy="501224"/>
      </dsp:txXfrm>
    </dsp:sp>
    <dsp:sp modelId="{CA4FB7B6-E18C-42EC-963B-C831D68DEEE0}">
      <dsp:nvSpPr>
        <dsp:cNvPr id="0" name=""/>
        <dsp:cNvSpPr/>
      </dsp:nvSpPr>
      <dsp:spPr>
        <a:xfrm>
          <a:off x="9283749" y="3444307"/>
          <a:ext cx="1687710" cy="72"/>
        </a:xfrm>
        <a:prstGeom prst="rect">
          <a:avLst/>
        </a:prstGeom>
        <a:solidFill>
          <a:schemeClr val="accent1">
            <a:alpha val="90000"/>
            <a:hueOff val="0"/>
            <a:satOff val="0"/>
            <a:lumOff val="0"/>
            <a:alphaOff val="-40000"/>
          </a:schemeClr>
        </a:solidFill>
        <a:ln w="25400" cap="flat" cmpd="sng" algn="ctr">
          <a:solidFill>
            <a:schemeClr val="accent1">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614D87-9519-45F0-92C3-0481AD677DA4}" type="datetimeFigureOut">
              <a:rPr lang="en-US" smtClean="0"/>
              <a:t>7/23/2025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730F4A0-46D8-4494-A8F4-A724710EC28A}" type="slidenum">
              <a:rPr lang="en-US" smtClean="0"/>
              <a:t>‹#›</a:t>
            </a:fld>
            <a:endParaRPr lang="en-US"/>
          </a:p>
        </p:txBody>
      </p:sp>
    </p:spTree>
    <p:extLst>
      <p:ext uri="{BB962C8B-B14F-4D97-AF65-F5344CB8AC3E}">
        <p14:creationId xmlns:p14="http://schemas.microsoft.com/office/powerpoint/2010/main" val="6959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BE254-C033-4565-B8E3-96ADE47745B8}" type="slidenum">
              <a:rPr lang="en-US" smtClean="0"/>
              <a:pPr/>
              <a:t>1</a:t>
            </a:fld>
            <a:endParaRPr lang="en-US"/>
          </a:p>
        </p:txBody>
      </p:sp>
    </p:spTree>
    <p:extLst>
      <p:ext uri="{BB962C8B-B14F-4D97-AF65-F5344CB8AC3E}">
        <p14:creationId xmlns:p14="http://schemas.microsoft.com/office/powerpoint/2010/main" val="25407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Negligent Credentialing in August</a:t>
            </a:r>
          </a:p>
        </p:txBody>
      </p:sp>
      <p:sp>
        <p:nvSpPr>
          <p:cNvPr id="4" name="Slide Number Placeholder 3"/>
          <p:cNvSpPr>
            <a:spLocks noGrp="1"/>
          </p:cNvSpPr>
          <p:nvPr>
            <p:ph type="sldNum" sz="quarter" idx="5"/>
          </p:nvPr>
        </p:nvSpPr>
        <p:spPr/>
        <p:txBody>
          <a:bodyPr/>
          <a:lstStyle/>
          <a:p>
            <a:fld id="{D730F4A0-46D8-4494-A8F4-A724710EC28A}" type="slidenum">
              <a:rPr lang="en-US" smtClean="0"/>
              <a:t>17</a:t>
            </a:fld>
            <a:endParaRPr lang="en-US"/>
          </a:p>
        </p:txBody>
      </p:sp>
    </p:spTree>
    <p:extLst>
      <p:ext uri="{BB962C8B-B14F-4D97-AF65-F5344CB8AC3E}">
        <p14:creationId xmlns:p14="http://schemas.microsoft.com/office/powerpoint/2010/main" val="384006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ct val="0"/>
              </a:spcAft>
              <a:buFont typeface="Arial,Sans-Serif"/>
              <a:buChar char="•"/>
            </a:pPr>
            <a:r>
              <a:rPr lang="en-US"/>
              <a:t>The Medical Executive Committee discussion identified facility-specific concerns impacting access, patient care, and operations, including:</a:t>
            </a:r>
            <a:endParaRPr lang="en-US">
              <a:solidFill>
                <a:srgbClr val="444444"/>
              </a:solidFill>
            </a:endParaRPr>
          </a:p>
          <a:p>
            <a:pPr marL="285750" indent="-285750">
              <a:spcBef>
                <a:spcPct val="20000"/>
              </a:spcBef>
              <a:spcAft>
                <a:spcPct val="0"/>
              </a:spcAft>
              <a:buFont typeface="Arial,Sans-Serif"/>
              <a:buChar char="•"/>
            </a:pPr>
            <a:r>
              <a:rPr lang="en-US"/>
              <a:t>Limited availability of specialty consults – Urology</a:t>
            </a:r>
          </a:p>
        </p:txBody>
      </p:sp>
      <p:sp>
        <p:nvSpPr>
          <p:cNvPr id="4" name="Slide Number Placeholder 3"/>
          <p:cNvSpPr>
            <a:spLocks noGrp="1"/>
          </p:cNvSpPr>
          <p:nvPr>
            <p:ph type="sldNum" sz="quarter" idx="5"/>
          </p:nvPr>
        </p:nvSpPr>
        <p:spPr/>
        <p:txBody>
          <a:bodyPr/>
          <a:lstStyle/>
          <a:p>
            <a:fld id="{D730F4A0-46D8-4494-A8F4-A724710EC28A}" type="slidenum">
              <a:rPr lang="en-US" smtClean="0"/>
              <a:t>18</a:t>
            </a:fld>
            <a:endParaRPr lang="en-US"/>
          </a:p>
        </p:txBody>
      </p:sp>
    </p:spTree>
    <p:extLst>
      <p:ext uri="{BB962C8B-B14F-4D97-AF65-F5344CB8AC3E}">
        <p14:creationId xmlns:p14="http://schemas.microsoft.com/office/powerpoint/2010/main" val="196115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b="1"/>
              <a:t>Closing:</a:t>
            </a:r>
            <a:r>
              <a:rPr lang="en-US"/>
              <a:t> Thank you for your time and attention.</a:t>
            </a:r>
          </a:p>
          <a:p>
            <a:pPr marL="171450" indent="-171450">
              <a:buFont typeface="Symbol"/>
              <a:buChar char="•"/>
            </a:pPr>
            <a:r>
              <a:rPr lang="en-US" b="1"/>
              <a:t>Invitation:</a:t>
            </a:r>
            <a:r>
              <a:rPr lang="en-US"/>
              <a:t> We are happy to answer any questions you may have.</a:t>
            </a:r>
          </a:p>
        </p:txBody>
      </p:sp>
      <p:sp>
        <p:nvSpPr>
          <p:cNvPr id="4" name="Slide Number Placeholder 3"/>
          <p:cNvSpPr>
            <a:spLocks noGrp="1"/>
          </p:cNvSpPr>
          <p:nvPr>
            <p:ph type="sldNum" sz="quarter" idx="5"/>
          </p:nvPr>
        </p:nvSpPr>
        <p:spPr/>
        <p:txBody>
          <a:bodyPr/>
          <a:lstStyle/>
          <a:p>
            <a:fld id="{D730F4A0-46D8-4494-A8F4-A724710EC28A}" type="slidenum">
              <a:rPr lang="en-US" smtClean="0"/>
              <a:t>19</a:t>
            </a:fld>
            <a:endParaRPr lang="en-US"/>
          </a:p>
        </p:txBody>
      </p:sp>
    </p:spTree>
    <p:extLst>
      <p:ext uri="{BB962C8B-B14F-4D97-AF65-F5344CB8AC3E}">
        <p14:creationId xmlns:p14="http://schemas.microsoft.com/office/powerpoint/2010/main" val="377243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Reflects high standards in credentialing and provider enrollment</a:t>
            </a:r>
          </a:p>
          <a:p>
            <a:r>
              <a:rPr lang="en-US">
                <a:latin typeface="Calibri"/>
                <a:ea typeface="Calibri"/>
                <a:cs typeface="Calibri"/>
              </a:rPr>
              <a:t>Developed by the chairs with the support of quality and approved by MEC</a:t>
            </a:r>
          </a:p>
        </p:txBody>
      </p:sp>
      <p:sp>
        <p:nvSpPr>
          <p:cNvPr id="4" name="Slide Number Placeholder 3"/>
          <p:cNvSpPr>
            <a:spLocks noGrp="1"/>
          </p:cNvSpPr>
          <p:nvPr>
            <p:ph type="sldNum" sz="quarter" idx="5"/>
          </p:nvPr>
        </p:nvSpPr>
        <p:spPr/>
        <p:txBody>
          <a:bodyPr/>
          <a:lstStyle/>
          <a:p>
            <a:fld id="{D730F4A0-46D8-4494-A8F4-A724710EC28A}" type="slidenum">
              <a:rPr lang="en-US" smtClean="0"/>
              <a:t>4</a:t>
            </a:fld>
            <a:endParaRPr lang="en-US"/>
          </a:p>
        </p:txBody>
      </p:sp>
    </p:spTree>
    <p:extLst>
      <p:ext uri="{BB962C8B-B14F-4D97-AF65-F5344CB8AC3E}">
        <p14:creationId xmlns:p14="http://schemas.microsoft.com/office/powerpoint/2010/main" val="245296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Provides the standard work needed for physicians to introduce a new privilege to AHS, from request to division chief or department chair, to MEC and ultimately to QPSC</a:t>
            </a:r>
          </a:p>
          <a:p>
            <a:r>
              <a:rPr lang="en-US">
                <a:latin typeface="Calibri"/>
                <a:ea typeface="Calibri"/>
                <a:cs typeface="Calibri"/>
              </a:rPr>
              <a:t>Credentialing and privileging of nurse practitioners and advanced practice providers, Conditions and standards of practice and scope of practice. Document authorized APPS to implement standardized without the immediate supervision or approval of a physician. </a:t>
            </a: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730F4A0-46D8-4494-A8F4-A724710EC28A}" type="slidenum">
              <a:rPr lang="en-US" smtClean="0"/>
              <a:t>5</a:t>
            </a:fld>
            <a:endParaRPr lang="en-US"/>
          </a:p>
        </p:txBody>
      </p:sp>
    </p:spTree>
    <p:extLst>
      <p:ext uri="{BB962C8B-B14F-4D97-AF65-F5344CB8AC3E}">
        <p14:creationId xmlns:p14="http://schemas.microsoft.com/office/powerpoint/2010/main" val="137603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Forum where physicians can openly and safely engage in meaningful conversation to improve patient outcomes</a:t>
            </a:r>
          </a:p>
        </p:txBody>
      </p:sp>
      <p:sp>
        <p:nvSpPr>
          <p:cNvPr id="4" name="Slide Number Placeholder 3"/>
          <p:cNvSpPr>
            <a:spLocks noGrp="1"/>
          </p:cNvSpPr>
          <p:nvPr>
            <p:ph type="sldNum" sz="quarter" idx="5"/>
          </p:nvPr>
        </p:nvSpPr>
        <p:spPr/>
        <p:txBody>
          <a:bodyPr/>
          <a:lstStyle/>
          <a:p>
            <a:fld id="{D730F4A0-46D8-4494-A8F4-A724710EC28A}" type="slidenum">
              <a:rPr lang="en-US" smtClean="0"/>
              <a:t>7</a:t>
            </a:fld>
            <a:endParaRPr lang="en-US"/>
          </a:p>
        </p:txBody>
      </p:sp>
    </p:spTree>
    <p:extLst>
      <p:ext uri="{BB962C8B-B14F-4D97-AF65-F5344CB8AC3E}">
        <p14:creationId xmlns:p14="http://schemas.microsoft.com/office/powerpoint/2010/main" val="319540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endParaRPr>
          </a:p>
          <a:p>
            <a:pPr marL="285750" indent="-285750">
              <a:buFont typeface="Arial"/>
              <a:buChar char="•"/>
            </a:pPr>
            <a:endParaRPr lang="en-US">
              <a:solidFill>
                <a:srgbClr val="444444"/>
              </a:solidFill>
              <a:latin typeface="Aptos"/>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730F4A0-46D8-4494-A8F4-A724710EC28A}" type="slidenum">
              <a:rPr lang="en-US" smtClean="0"/>
              <a:t>10</a:t>
            </a:fld>
            <a:endParaRPr lang="en-US"/>
          </a:p>
        </p:txBody>
      </p:sp>
    </p:spTree>
    <p:extLst>
      <p:ext uri="{BB962C8B-B14F-4D97-AF65-F5344CB8AC3E}">
        <p14:creationId xmlns:p14="http://schemas.microsoft.com/office/powerpoint/2010/main" val="240504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Cost of living, local competition</a:t>
            </a:r>
          </a:p>
          <a:p>
            <a:r>
              <a:rPr lang="en-US">
                <a:latin typeface="Calibri"/>
                <a:ea typeface="Calibri"/>
                <a:cs typeface="Calibri"/>
              </a:rPr>
              <a:t>Prevent readmissions,  timely follow-up, low barrier access to healthcare</a:t>
            </a:r>
          </a:p>
          <a:p>
            <a:r>
              <a:rPr lang="en-US">
                <a:latin typeface="Calibri"/>
                <a:ea typeface="Calibri"/>
                <a:cs typeface="Calibri"/>
              </a:rPr>
              <a:t>More patients in the ED and fewer resources</a:t>
            </a:r>
          </a:p>
        </p:txBody>
      </p:sp>
      <p:sp>
        <p:nvSpPr>
          <p:cNvPr id="4" name="Slide Number Placeholder 3"/>
          <p:cNvSpPr>
            <a:spLocks noGrp="1"/>
          </p:cNvSpPr>
          <p:nvPr>
            <p:ph type="sldNum" sz="quarter" idx="5"/>
          </p:nvPr>
        </p:nvSpPr>
        <p:spPr/>
        <p:txBody>
          <a:bodyPr/>
          <a:lstStyle/>
          <a:p>
            <a:fld id="{D730F4A0-46D8-4494-A8F4-A724710EC28A}" type="slidenum">
              <a:rPr lang="en-US" smtClean="0"/>
              <a:t>12</a:t>
            </a:fld>
            <a:endParaRPr lang="en-US"/>
          </a:p>
        </p:txBody>
      </p:sp>
    </p:spTree>
    <p:extLst>
      <p:ext uri="{BB962C8B-B14F-4D97-AF65-F5344CB8AC3E}">
        <p14:creationId xmlns:p14="http://schemas.microsoft.com/office/powerpoint/2010/main" val="425826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a:p>
            <a:r>
              <a:rPr lang="en-US">
                <a:latin typeface="Calibri"/>
                <a:ea typeface="Calibri"/>
                <a:cs typeface="Calibri"/>
              </a:rPr>
              <a:t>Limited process, system and policies</a:t>
            </a:r>
            <a:endParaRPr lang="en-US"/>
          </a:p>
        </p:txBody>
      </p:sp>
      <p:sp>
        <p:nvSpPr>
          <p:cNvPr id="4" name="Slide Number Placeholder 3"/>
          <p:cNvSpPr>
            <a:spLocks noGrp="1"/>
          </p:cNvSpPr>
          <p:nvPr>
            <p:ph type="sldNum" sz="quarter" idx="5"/>
          </p:nvPr>
        </p:nvSpPr>
        <p:spPr/>
        <p:txBody>
          <a:bodyPr/>
          <a:lstStyle/>
          <a:p>
            <a:fld id="{D730F4A0-46D8-4494-A8F4-A724710EC28A}" type="slidenum">
              <a:rPr lang="en-US" smtClean="0"/>
              <a:t>14</a:t>
            </a:fld>
            <a:endParaRPr lang="en-US"/>
          </a:p>
        </p:txBody>
      </p:sp>
    </p:spTree>
    <p:extLst>
      <p:ext uri="{BB962C8B-B14F-4D97-AF65-F5344CB8AC3E}">
        <p14:creationId xmlns:p14="http://schemas.microsoft.com/office/powerpoint/2010/main" val="15339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Purpose: </a:t>
            </a:r>
            <a:r>
              <a:rPr lang="en-US"/>
              <a:t>To engage in the communication, development, and implementation of policies and procedures that address ethical conflicts within the healthcare setting.</a:t>
            </a:r>
            <a:endParaRPr lang="en-US">
              <a:latin typeface="Calibri"/>
              <a:ea typeface="Calibri"/>
              <a:cs typeface="Calibri"/>
            </a:endParaRPr>
          </a:p>
          <a:p>
            <a:r>
              <a:rPr lang="en-US">
                <a:latin typeface="Calibri"/>
                <a:ea typeface="Calibri"/>
                <a:cs typeface="Calibri"/>
              </a:rPr>
              <a:t>Medical hold policy and organ donation policy</a:t>
            </a:r>
            <a:endParaRPr lang="en-US"/>
          </a:p>
          <a:p>
            <a:r>
              <a:rPr lang="en-US">
                <a:latin typeface="Calibri"/>
                <a:ea typeface="Calibri"/>
                <a:cs typeface="Calibri"/>
              </a:rPr>
              <a:t>Gaps in consistency of effort</a:t>
            </a:r>
          </a:p>
        </p:txBody>
      </p:sp>
      <p:sp>
        <p:nvSpPr>
          <p:cNvPr id="4" name="Slide Number Placeholder 3"/>
          <p:cNvSpPr>
            <a:spLocks noGrp="1"/>
          </p:cNvSpPr>
          <p:nvPr>
            <p:ph type="sldNum" sz="quarter" idx="5"/>
          </p:nvPr>
        </p:nvSpPr>
        <p:spPr/>
        <p:txBody>
          <a:bodyPr/>
          <a:lstStyle/>
          <a:p>
            <a:fld id="{D730F4A0-46D8-4494-A8F4-A724710EC28A}" type="slidenum">
              <a:rPr lang="en-US" smtClean="0"/>
              <a:t>15</a:t>
            </a:fld>
            <a:endParaRPr lang="en-US"/>
          </a:p>
        </p:txBody>
      </p:sp>
    </p:spTree>
    <p:extLst>
      <p:ext uri="{BB962C8B-B14F-4D97-AF65-F5344CB8AC3E}">
        <p14:creationId xmlns:p14="http://schemas.microsoft.com/office/powerpoint/2010/main" val="114501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buFont typeface="Courier New"/>
              <a:buChar char="○"/>
            </a:pPr>
            <a:endParaRPr lang="en-US"/>
          </a:p>
          <a:p>
            <a:r>
              <a:rPr lang="en-US"/>
              <a:t>6. Provide additional support to physicians in the OR and gain a better understanding of barriers</a:t>
            </a:r>
          </a:p>
        </p:txBody>
      </p:sp>
      <p:sp>
        <p:nvSpPr>
          <p:cNvPr id="4" name="Slide Number Placeholder 3"/>
          <p:cNvSpPr>
            <a:spLocks noGrp="1"/>
          </p:cNvSpPr>
          <p:nvPr>
            <p:ph type="sldNum" sz="quarter" idx="5"/>
          </p:nvPr>
        </p:nvSpPr>
        <p:spPr/>
        <p:txBody>
          <a:bodyPr/>
          <a:lstStyle/>
          <a:p>
            <a:fld id="{D730F4A0-46D8-4494-A8F4-A724710EC28A}" type="slidenum">
              <a:rPr lang="en-US" smtClean="0"/>
              <a:t>16</a:t>
            </a:fld>
            <a:endParaRPr lang="en-US"/>
          </a:p>
        </p:txBody>
      </p:sp>
    </p:spTree>
    <p:extLst>
      <p:ext uri="{BB962C8B-B14F-4D97-AF65-F5344CB8AC3E}">
        <p14:creationId xmlns:p14="http://schemas.microsoft.com/office/powerpoint/2010/main" val="407569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11200" y="5410201"/>
            <a:ext cx="2844800" cy="365125"/>
          </a:xfrm>
          <a:prstGeom prst="rect">
            <a:avLst/>
          </a:prstGeom>
        </p:spPr>
        <p:txBody>
          <a:bodyPr/>
          <a:lstStyle>
            <a:lvl1pPr fontAlgn="auto">
              <a:spcBef>
                <a:spcPts val="0"/>
              </a:spcBef>
              <a:spcAft>
                <a:spcPts val="0"/>
              </a:spcAft>
              <a:defRPr>
                <a:latin typeface="+mn-lt"/>
              </a:defRPr>
            </a:lvl1pPr>
          </a:lstStyle>
          <a:p>
            <a:pPr>
              <a:defRPr/>
            </a:pPr>
            <a:fld id="{386142D6-D8A7-47AE-9FF2-30EFC1EE6FAB}" type="datetimeFigureOut">
              <a:rPr lang="en-US"/>
              <a:pPr>
                <a:defRPr/>
              </a:pPr>
              <a:t>7/23/2025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F8DE2D-F8F1-48EB-AD7E-C9FCEA3C81C8}" type="slidenum">
              <a:rPr lang="en-US"/>
              <a:pPr>
                <a:defRPr/>
              </a:pPr>
              <a:t>‹#›</a:t>
            </a:fld>
            <a:endParaRPr lang="en-US"/>
          </a:p>
        </p:txBody>
      </p:sp>
    </p:spTree>
    <p:extLst>
      <p:ext uri="{BB962C8B-B14F-4D97-AF65-F5344CB8AC3E}">
        <p14:creationId xmlns:p14="http://schemas.microsoft.com/office/powerpoint/2010/main" val="372996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CB2E-4A65-F6AC-566B-47BDFB74D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64EF88-7325-0840-CD89-07138C79CE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121EAF-A855-7D74-0728-B091A8E97D87}"/>
              </a:ext>
            </a:extLst>
          </p:cNvPr>
          <p:cNvSpPr>
            <a:spLocks noGrp="1"/>
          </p:cNvSpPr>
          <p:nvPr>
            <p:ph type="dt" sz="half" idx="10"/>
          </p:nvPr>
        </p:nvSpPr>
        <p:spPr/>
        <p:txBody>
          <a:bodyPr/>
          <a:lstStyle/>
          <a:p>
            <a:fld id="{1592DDA7-05B1-4DF6-8748-944E778D9A44}" type="datetimeFigureOut">
              <a:rPr lang="en-US" smtClean="0"/>
              <a:t>7/23/2025</a:t>
            </a:fld>
            <a:endParaRPr lang="en-US"/>
          </a:p>
        </p:txBody>
      </p:sp>
      <p:sp>
        <p:nvSpPr>
          <p:cNvPr id="5" name="Footer Placeholder 4">
            <a:extLst>
              <a:ext uri="{FF2B5EF4-FFF2-40B4-BE49-F238E27FC236}">
                <a16:creationId xmlns:a16="http://schemas.microsoft.com/office/drawing/2014/main" id="{110C81B8-C0AD-136E-ED16-9D757B33F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E9316-C6BE-F190-E7D1-991C7A924F2B}"/>
              </a:ext>
            </a:extLst>
          </p:cNvPr>
          <p:cNvSpPr>
            <a:spLocks noGrp="1"/>
          </p:cNvSpPr>
          <p:nvPr>
            <p:ph type="sldNum" sz="quarter" idx="12"/>
          </p:nvPr>
        </p:nvSpPr>
        <p:spPr/>
        <p:txBody>
          <a:bodyPr/>
          <a:lstStyle/>
          <a:p>
            <a:fld id="{45E66B46-8A33-4615-9027-CD374C1F7625}" type="slidenum">
              <a:rPr lang="en-US" smtClean="0"/>
              <a:t>‹#›</a:t>
            </a:fld>
            <a:endParaRPr lang="en-US"/>
          </a:p>
        </p:txBody>
      </p:sp>
    </p:spTree>
    <p:extLst>
      <p:ext uri="{BB962C8B-B14F-4D97-AF65-F5344CB8AC3E}">
        <p14:creationId xmlns:p14="http://schemas.microsoft.com/office/powerpoint/2010/main" val="120007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313E-5B0E-0A8A-9C97-E4DFE778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0C14D-6C7A-9887-EFA5-C4BD48C8D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7F84E-2ACC-19D1-7FF8-577261352DC7}"/>
              </a:ext>
            </a:extLst>
          </p:cNvPr>
          <p:cNvSpPr>
            <a:spLocks noGrp="1"/>
          </p:cNvSpPr>
          <p:nvPr>
            <p:ph type="dt" sz="half" idx="10"/>
          </p:nvPr>
        </p:nvSpPr>
        <p:spPr/>
        <p:txBody>
          <a:bodyPr/>
          <a:lstStyle/>
          <a:p>
            <a:fld id="{1592DDA7-05B1-4DF6-8748-944E778D9A44}" type="datetimeFigureOut">
              <a:rPr lang="en-US" smtClean="0"/>
              <a:t>7/23/2025</a:t>
            </a:fld>
            <a:endParaRPr lang="en-US"/>
          </a:p>
        </p:txBody>
      </p:sp>
      <p:sp>
        <p:nvSpPr>
          <p:cNvPr id="5" name="Footer Placeholder 4">
            <a:extLst>
              <a:ext uri="{FF2B5EF4-FFF2-40B4-BE49-F238E27FC236}">
                <a16:creationId xmlns:a16="http://schemas.microsoft.com/office/drawing/2014/main" id="{B774379E-4445-9449-9F40-01B466D1F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A2159-077E-07CE-9941-16B83C9235E6}"/>
              </a:ext>
            </a:extLst>
          </p:cNvPr>
          <p:cNvSpPr>
            <a:spLocks noGrp="1"/>
          </p:cNvSpPr>
          <p:nvPr>
            <p:ph type="sldNum" sz="quarter" idx="12"/>
          </p:nvPr>
        </p:nvSpPr>
        <p:spPr/>
        <p:txBody>
          <a:bodyPr/>
          <a:lstStyle/>
          <a:p>
            <a:fld id="{45E66B46-8A33-4615-9027-CD374C1F7625}" type="slidenum">
              <a:rPr lang="en-US" smtClean="0"/>
              <a:t>‹#›</a:t>
            </a:fld>
            <a:endParaRPr lang="en-US"/>
          </a:p>
        </p:txBody>
      </p:sp>
    </p:spTree>
    <p:extLst>
      <p:ext uri="{BB962C8B-B14F-4D97-AF65-F5344CB8AC3E}">
        <p14:creationId xmlns:p14="http://schemas.microsoft.com/office/powerpoint/2010/main" val="78463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4E4E-330F-704B-E4B9-66ED17EDDD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B8238E-56FD-95FE-0C9F-1D5658ED0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F35698-04B8-33E9-0656-5DB592238E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5FCF50-6F0D-8EAC-B7B9-D40E9917F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487D4D-D35F-B736-6C60-7FCF5F55CA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8AE63A-537E-454C-9E08-160E37FD20D5}"/>
              </a:ext>
            </a:extLst>
          </p:cNvPr>
          <p:cNvSpPr>
            <a:spLocks noGrp="1"/>
          </p:cNvSpPr>
          <p:nvPr>
            <p:ph type="dt" sz="half" idx="10"/>
          </p:nvPr>
        </p:nvSpPr>
        <p:spPr/>
        <p:txBody>
          <a:bodyPr/>
          <a:lstStyle/>
          <a:p>
            <a:fld id="{1592DDA7-05B1-4DF6-8748-944E778D9A44}" type="datetimeFigureOut">
              <a:rPr lang="en-US" smtClean="0"/>
              <a:t>7/23/2025</a:t>
            </a:fld>
            <a:endParaRPr lang="en-US"/>
          </a:p>
        </p:txBody>
      </p:sp>
      <p:sp>
        <p:nvSpPr>
          <p:cNvPr id="8" name="Footer Placeholder 7">
            <a:extLst>
              <a:ext uri="{FF2B5EF4-FFF2-40B4-BE49-F238E27FC236}">
                <a16:creationId xmlns:a16="http://schemas.microsoft.com/office/drawing/2014/main" id="{5A56622C-6544-DF69-D8E6-ECA689C9A4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3B3569-0E59-29ED-F0F8-2C9421B6128D}"/>
              </a:ext>
            </a:extLst>
          </p:cNvPr>
          <p:cNvSpPr>
            <a:spLocks noGrp="1"/>
          </p:cNvSpPr>
          <p:nvPr>
            <p:ph type="sldNum" sz="quarter" idx="12"/>
          </p:nvPr>
        </p:nvSpPr>
        <p:spPr/>
        <p:txBody>
          <a:bodyPr/>
          <a:lstStyle/>
          <a:p>
            <a:fld id="{45E66B46-8A33-4615-9027-CD374C1F7625}" type="slidenum">
              <a:rPr lang="en-US" smtClean="0"/>
              <a:t>‹#›</a:t>
            </a:fld>
            <a:endParaRPr lang="en-US"/>
          </a:p>
        </p:txBody>
      </p:sp>
    </p:spTree>
    <p:extLst>
      <p:ext uri="{BB962C8B-B14F-4D97-AF65-F5344CB8AC3E}">
        <p14:creationId xmlns:p14="http://schemas.microsoft.com/office/powerpoint/2010/main" val="212768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B66EFFE8-7E8E-427A-AB26-E496551AFB7B}" type="datetimeFigureOut">
              <a:rPr lang="en-US" dirty="0"/>
              <a:t>7/23/2025</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4278582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553201"/>
            <a:ext cx="3860800" cy="16827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553201"/>
            <a:ext cx="2844800" cy="1682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94BDF2-F9F9-4EC1-B229-76D11CFE47D5}" type="slidenum">
              <a:rPr lang="en-US"/>
              <a:pPr>
                <a:defRPr/>
              </a:pPr>
              <a:t>‹#›</a:t>
            </a:fld>
            <a:endParaRPr lang="en-US"/>
          </a:p>
        </p:txBody>
      </p:sp>
      <p:pic>
        <p:nvPicPr>
          <p:cNvPr id="1030" name="Picture 8" descr="AHS_H_PNG.png"/>
          <p:cNvPicPr>
            <a:picLocks noChangeAspect="1"/>
          </p:cNvPicPr>
          <p:nvPr userDrawn="1"/>
        </p:nvPicPr>
        <p:blipFill>
          <a:blip r:embed="rId7" cstate="print"/>
          <a:srcRect/>
          <a:stretch>
            <a:fillRect/>
          </a:stretch>
        </p:blipFill>
        <p:spPr bwMode="auto">
          <a:xfrm>
            <a:off x="622300" y="6211889"/>
            <a:ext cx="2624667" cy="458787"/>
          </a:xfrm>
          <a:prstGeom prst="rect">
            <a:avLst/>
          </a:prstGeom>
          <a:noFill/>
          <a:ln w="9525">
            <a:noFill/>
            <a:miter lim="800000"/>
            <a:headEnd/>
            <a:tailEnd/>
          </a:ln>
        </p:spPr>
      </p:pic>
      <p:cxnSp>
        <p:nvCxnSpPr>
          <p:cNvPr id="19" name="Straight Connector 18"/>
          <p:cNvCxnSpPr/>
          <p:nvPr userDrawn="1"/>
        </p:nvCxnSpPr>
        <p:spPr>
          <a:xfrm>
            <a:off x="3352800" y="6507164"/>
            <a:ext cx="8229600" cy="15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9806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lgn="ctr" rtl="0" fontAlgn="base">
        <a:spcBef>
          <a:spcPct val="0"/>
        </a:spcBef>
        <a:spcAft>
          <a:spcPct val="0"/>
        </a:spcAft>
        <a:defRPr sz="4400" kern="1200">
          <a:solidFill>
            <a:srgbClr val="0081C6"/>
          </a:solidFill>
          <a:latin typeface="+mj-lt"/>
          <a:ea typeface="+mj-ea"/>
          <a:cs typeface="+mj-cs"/>
        </a:defRPr>
      </a:lvl1pPr>
      <a:lvl2pPr algn="ctr" rtl="0" fontAlgn="base">
        <a:spcBef>
          <a:spcPct val="0"/>
        </a:spcBef>
        <a:spcAft>
          <a:spcPct val="0"/>
        </a:spcAft>
        <a:defRPr sz="4400">
          <a:solidFill>
            <a:srgbClr val="0081C6"/>
          </a:solidFill>
          <a:latin typeface="Times New Roman" pitchFamily="18" charset="0"/>
        </a:defRPr>
      </a:lvl2pPr>
      <a:lvl3pPr algn="ctr" rtl="0" fontAlgn="base">
        <a:spcBef>
          <a:spcPct val="0"/>
        </a:spcBef>
        <a:spcAft>
          <a:spcPct val="0"/>
        </a:spcAft>
        <a:defRPr sz="4400">
          <a:solidFill>
            <a:srgbClr val="0081C6"/>
          </a:solidFill>
          <a:latin typeface="Times New Roman" pitchFamily="18" charset="0"/>
        </a:defRPr>
      </a:lvl3pPr>
      <a:lvl4pPr algn="ctr" rtl="0" fontAlgn="base">
        <a:spcBef>
          <a:spcPct val="0"/>
        </a:spcBef>
        <a:spcAft>
          <a:spcPct val="0"/>
        </a:spcAft>
        <a:defRPr sz="4400">
          <a:solidFill>
            <a:srgbClr val="0081C6"/>
          </a:solidFill>
          <a:latin typeface="Times New Roman" pitchFamily="18" charset="0"/>
        </a:defRPr>
      </a:lvl4pPr>
      <a:lvl5pPr algn="ctr" rtl="0" fontAlgn="base">
        <a:spcBef>
          <a:spcPct val="0"/>
        </a:spcBef>
        <a:spcAft>
          <a:spcPct val="0"/>
        </a:spcAft>
        <a:defRPr sz="4400">
          <a:solidFill>
            <a:srgbClr val="0081C6"/>
          </a:solidFill>
          <a:latin typeface="Times New Roman" pitchFamily="18" charset="0"/>
        </a:defRPr>
      </a:lvl5pPr>
      <a:lvl6pPr marL="457200" algn="ctr" rtl="0" fontAlgn="base">
        <a:spcBef>
          <a:spcPct val="0"/>
        </a:spcBef>
        <a:spcAft>
          <a:spcPct val="0"/>
        </a:spcAft>
        <a:defRPr sz="4400">
          <a:solidFill>
            <a:srgbClr val="0081C6"/>
          </a:solidFill>
          <a:latin typeface="Times New Roman" pitchFamily="18" charset="0"/>
        </a:defRPr>
      </a:lvl6pPr>
      <a:lvl7pPr marL="914400" algn="ctr" rtl="0" fontAlgn="base">
        <a:spcBef>
          <a:spcPct val="0"/>
        </a:spcBef>
        <a:spcAft>
          <a:spcPct val="0"/>
        </a:spcAft>
        <a:defRPr sz="4400">
          <a:solidFill>
            <a:srgbClr val="0081C6"/>
          </a:solidFill>
          <a:latin typeface="Times New Roman" pitchFamily="18" charset="0"/>
        </a:defRPr>
      </a:lvl7pPr>
      <a:lvl8pPr marL="1371600" algn="ctr" rtl="0" fontAlgn="base">
        <a:spcBef>
          <a:spcPct val="0"/>
        </a:spcBef>
        <a:spcAft>
          <a:spcPct val="0"/>
        </a:spcAft>
        <a:defRPr sz="4400">
          <a:solidFill>
            <a:srgbClr val="0081C6"/>
          </a:solidFill>
          <a:latin typeface="Times New Roman" pitchFamily="18" charset="0"/>
        </a:defRPr>
      </a:lvl8pPr>
      <a:lvl9pPr marL="1828800" algn="ctr" rtl="0" fontAlgn="base">
        <a:spcBef>
          <a:spcPct val="0"/>
        </a:spcBef>
        <a:spcAft>
          <a:spcPct val="0"/>
        </a:spcAft>
        <a:defRPr sz="4400">
          <a:solidFill>
            <a:srgbClr val="0081C6"/>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752" y="707572"/>
            <a:ext cx="11022495" cy="4329202"/>
          </a:xfrm>
        </p:spPr>
        <p:txBody>
          <a:bodyPr>
            <a:normAutofit fontScale="90000"/>
          </a:bodyPr>
          <a:lstStyle/>
          <a:p>
            <a:r>
              <a:rPr lang="en-US" sz="4000" b="1">
                <a:solidFill>
                  <a:srgbClr val="0070C0"/>
                </a:solidFill>
              </a:rPr>
              <a:t>Alameda Health System </a:t>
            </a:r>
            <a:br>
              <a:rPr lang="en-US" sz="4000" b="1">
                <a:solidFill>
                  <a:srgbClr val="0070C0"/>
                </a:solidFill>
              </a:rPr>
            </a:br>
            <a:r>
              <a:rPr lang="en-US" sz="4000" b="1">
                <a:solidFill>
                  <a:srgbClr val="0070C0"/>
                </a:solidFill>
              </a:rPr>
              <a:t>and </a:t>
            </a:r>
            <a:br>
              <a:rPr lang="en-US" sz="4000" b="1">
                <a:solidFill>
                  <a:srgbClr val="0070C0"/>
                </a:solidFill>
              </a:rPr>
            </a:br>
            <a:r>
              <a:rPr lang="en-US" sz="4000" b="1">
                <a:solidFill>
                  <a:srgbClr val="0070C0"/>
                </a:solidFill>
              </a:rPr>
              <a:t>Alameda Hospital </a:t>
            </a:r>
            <a:br>
              <a:rPr lang="en-US" sz="4000" b="1">
                <a:solidFill>
                  <a:srgbClr val="0070C0"/>
                </a:solidFill>
              </a:rPr>
            </a:br>
            <a:r>
              <a:rPr lang="en-US" sz="4000" b="1">
                <a:solidFill>
                  <a:srgbClr val="0070C0"/>
                </a:solidFill>
              </a:rPr>
              <a:t>Medical Executive Committee </a:t>
            </a:r>
            <a:br>
              <a:rPr lang="en-US" sz="4000" b="1">
                <a:solidFill>
                  <a:srgbClr val="0070C0"/>
                </a:solidFill>
              </a:rPr>
            </a:br>
            <a:r>
              <a:rPr lang="en-US" sz="4000" b="1">
                <a:solidFill>
                  <a:srgbClr val="0070C0"/>
                </a:solidFill>
              </a:rPr>
              <a:t>Report to </a:t>
            </a:r>
            <a:br>
              <a:rPr lang="en-US" sz="4000" b="1">
                <a:solidFill>
                  <a:srgbClr val="0070C0"/>
                </a:solidFill>
              </a:rPr>
            </a:br>
            <a:r>
              <a:rPr lang="en-US" sz="4000" b="1">
                <a:solidFill>
                  <a:srgbClr val="0070C0"/>
                </a:solidFill>
              </a:rPr>
              <a:t>Quality Professional Services Committee of the Boar</a:t>
            </a:r>
            <a:r>
              <a:rPr lang="en-US" sz="4000" b="1"/>
              <a:t>d</a:t>
            </a:r>
            <a:br>
              <a:rPr lang="en-US" sz="4000" b="1">
                <a:cs typeface="Times New Roman"/>
              </a:rPr>
            </a:br>
            <a:br>
              <a:rPr lang="en-US" sz="4000" b="1"/>
            </a:br>
            <a:r>
              <a:rPr lang="en-US" sz="3200">
                <a:solidFill>
                  <a:srgbClr val="0070C0"/>
                </a:solidFill>
                <a:cs typeface="Times New Roman"/>
              </a:rPr>
              <a:t>July 23, 2025</a:t>
            </a:r>
          </a:p>
        </p:txBody>
      </p:sp>
      <p:sp>
        <p:nvSpPr>
          <p:cNvPr id="3" name="Subtitle 2"/>
          <p:cNvSpPr>
            <a:spLocks noGrp="1"/>
          </p:cNvSpPr>
          <p:nvPr>
            <p:ph type="subTitle" idx="1"/>
          </p:nvPr>
        </p:nvSpPr>
        <p:spPr>
          <a:xfrm>
            <a:off x="2895600" y="5249123"/>
            <a:ext cx="6400800" cy="992019"/>
          </a:xfrm>
        </p:spPr>
        <p:txBody>
          <a:bodyPr>
            <a:noAutofit/>
          </a:bodyPr>
          <a:lstStyle/>
          <a:p>
            <a:r>
              <a:rPr lang="en-US" sz="2200" b="1"/>
              <a:t>Berenice Perez, MD, AHS Chief of Staff</a:t>
            </a:r>
          </a:p>
          <a:p>
            <a:r>
              <a:rPr lang="en-US" sz="2200" b="1"/>
              <a:t>Cathy Pyun, DO, AH Chief of Staff</a:t>
            </a:r>
            <a:endParaRPr lang="en-US" sz="2200"/>
          </a:p>
        </p:txBody>
      </p:sp>
    </p:spTree>
    <p:extLst>
      <p:ext uri="{BB962C8B-B14F-4D97-AF65-F5344CB8AC3E}">
        <p14:creationId xmlns:p14="http://schemas.microsoft.com/office/powerpoint/2010/main" val="227436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360D-C6E8-C664-ED2F-221B371AD449}"/>
              </a:ext>
            </a:extLst>
          </p:cNvPr>
          <p:cNvSpPr>
            <a:spLocks noGrp="1"/>
          </p:cNvSpPr>
          <p:nvPr>
            <p:ph type="title"/>
          </p:nvPr>
        </p:nvSpPr>
        <p:spPr/>
        <p:txBody>
          <a:bodyPr/>
          <a:lstStyle/>
          <a:p>
            <a:r>
              <a:rPr lang="en-US" b="1">
                <a:cs typeface="Times New Roman"/>
              </a:rPr>
              <a:t>Quality and Patient Safety</a:t>
            </a:r>
            <a:endParaRPr lang="en-US" b="1"/>
          </a:p>
        </p:txBody>
      </p:sp>
      <p:sp>
        <p:nvSpPr>
          <p:cNvPr id="3" name="Content Placeholder 2">
            <a:extLst>
              <a:ext uri="{FF2B5EF4-FFF2-40B4-BE49-F238E27FC236}">
                <a16:creationId xmlns:a16="http://schemas.microsoft.com/office/drawing/2014/main" id="{FCA84DFF-2102-C92C-2840-FDBB7997F412}"/>
              </a:ext>
            </a:extLst>
          </p:cNvPr>
          <p:cNvSpPr>
            <a:spLocks noGrp="1"/>
          </p:cNvSpPr>
          <p:nvPr>
            <p:ph idx="1"/>
          </p:nvPr>
        </p:nvSpPr>
        <p:spPr/>
        <p:txBody>
          <a:bodyPr/>
          <a:lstStyle/>
          <a:p>
            <a:r>
              <a:rPr lang="en-US">
                <a:cs typeface="Arial"/>
              </a:rPr>
              <a:t>Clinical Practice Council (CPC)</a:t>
            </a:r>
          </a:p>
          <a:p>
            <a:pPr lvl="1">
              <a:buFont typeface="Courier New" charset="0"/>
              <a:buChar char="o"/>
            </a:pPr>
            <a:r>
              <a:rPr lang="en-US">
                <a:cs typeface="Arial"/>
              </a:rPr>
              <a:t>Reviews all policies, cross department protocols, order sets and plans that impact the delivery of patient care</a:t>
            </a:r>
          </a:p>
          <a:p>
            <a:pPr lvl="1">
              <a:buFont typeface="Courier New" charset="0"/>
              <a:buChar char="o"/>
            </a:pPr>
            <a:r>
              <a:rPr lang="en-US">
                <a:cs typeface="Arial"/>
              </a:rPr>
              <a:t>Physician, Nursing, Quality, Regulatory, Pharmacy, Informatics</a:t>
            </a:r>
          </a:p>
          <a:p>
            <a:pPr lvl="1">
              <a:buFont typeface="Courier New" charset="0"/>
              <a:buChar char="o"/>
            </a:pPr>
            <a:r>
              <a:rPr lang="en-US">
                <a:cs typeface="Arial"/>
              </a:rPr>
              <a:t>Updated committee charter July 2025</a:t>
            </a:r>
          </a:p>
          <a:p>
            <a:pPr lvl="1">
              <a:buFont typeface="Courier New" charset="0"/>
              <a:buChar char="o"/>
            </a:pPr>
            <a:r>
              <a:rPr lang="en-US">
                <a:cs typeface="Arial"/>
              </a:rPr>
              <a:t>Forwarded 20+ policies/order sets to MEC for approval</a:t>
            </a:r>
          </a:p>
          <a:p>
            <a:pPr lvl="1">
              <a:buFont typeface="Courier New" charset="0"/>
              <a:buChar char="o"/>
            </a:pPr>
            <a:r>
              <a:rPr lang="en-US" b="1">
                <a:cs typeface="Arial"/>
              </a:rPr>
              <a:t>Robust governance for clinical changes that affect the quality of patient care</a:t>
            </a:r>
            <a:endParaRPr lang="en-US"/>
          </a:p>
          <a:p>
            <a:pPr lvl="1">
              <a:buFont typeface="Courier New" charset="0"/>
              <a:buChar char="o"/>
            </a:pPr>
            <a:endParaRPr lang="en-US">
              <a:cs typeface="Arial"/>
            </a:endParaRPr>
          </a:p>
          <a:p>
            <a:pPr lvl="1">
              <a:buFont typeface="Courier New" charset="0"/>
              <a:buChar char="o"/>
            </a:pPr>
            <a:endParaRPr lang="en-US">
              <a:cs typeface="Arial"/>
            </a:endParaRPr>
          </a:p>
          <a:p>
            <a:pPr lvl="1">
              <a:buFont typeface="Courier New" charset="0"/>
              <a:buChar char="o"/>
            </a:pPr>
            <a:endParaRPr lang="en-US">
              <a:cs typeface="Arial"/>
            </a:endParaRPr>
          </a:p>
        </p:txBody>
      </p:sp>
    </p:spTree>
    <p:extLst>
      <p:ext uri="{BB962C8B-B14F-4D97-AF65-F5344CB8AC3E}">
        <p14:creationId xmlns:p14="http://schemas.microsoft.com/office/powerpoint/2010/main" val="146979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2A39-B2CE-59AD-D6CB-FE09F6981C68}"/>
              </a:ext>
            </a:extLst>
          </p:cNvPr>
          <p:cNvSpPr>
            <a:spLocks noGrp="1"/>
          </p:cNvSpPr>
          <p:nvPr>
            <p:ph type="title"/>
          </p:nvPr>
        </p:nvSpPr>
        <p:spPr/>
        <p:txBody>
          <a:bodyPr/>
          <a:lstStyle/>
          <a:p>
            <a:r>
              <a:rPr lang="en-US" sz="4200" b="1">
                <a:cs typeface="Times New Roman"/>
              </a:rPr>
              <a:t>Departmental Reports—Emergency Medicine</a:t>
            </a:r>
          </a:p>
        </p:txBody>
      </p:sp>
      <p:sp>
        <p:nvSpPr>
          <p:cNvPr id="3" name="Content Placeholder 2">
            <a:extLst>
              <a:ext uri="{FF2B5EF4-FFF2-40B4-BE49-F238E27FC236}">
                <a16:creationId xmlns:a16="http://schemas.microsoft.com/office/drawing/2014/main" id="{E74C5752-3741-EDB5-AE15-09B0A79C0342}"/>
              </a:ext>
            </a:extLst>
          </p:cNvPr>
          <p:cNvSpPr>
            <a:spLocks noGrp="1"/>
          </p:cNvSpPr>
          <p:nvPr>
            <p:ph idx="1"/>
          </p:nvPr>
        </p:nvSpPr>
        <p:spPr>
          <a:xfrm>
            <a:off x="609600" y="1418772"/>
            <a:ext cx="10972800" cy="4525963"/>
          </a:xfrm>
        </p:spPr>
        <p:txBody>
          <a:bodyPr/>
          <a:lstStyle/>
          <a:p>
            <a:r>
              <a:rPr lang="en-US" b="1" i="1">
                <a:cs typeface="Arial"/>
              </a:rPr>
              <a:t>Strengths</a:t>
            </a:r>
          </a:p>
          <a:p>
            <a:pPr lvl="1">
              <a:buFont typeface="Courier New" charset="0"/>
              <a:buChar char="o"/>
            </a:pPr>
            <a:r>
              <a:rPr lang="en-US" sz="2400">
                <a:cs typeface="Arial"/>
              </a:rPr>
              <a:t>People: Diverse faculty/residency, Division of Addiction Medicine and Division of Community Emergency Medicine, Addiction Medicine Fellowship</a:t>
            </a:r>
          </a:p>
          <a:p>
            <a:pPr lvl="1">
              <a:buFont typeface="Courier New" charset="0"/>
              <a:buChar char="o"/>
            </a:pPr>
            <a:r>
              <a:rPr lang="en-US" sz="2400">
                <a:cs typeface="Arial"/>
              </a:rPr>
              <a:t>Residency Program: 30+ Resident publications, 40 Quality Projects, UCSF Teaching Awards</a:t>
            </a:r>
          </a:p>
          <a:p>
            <a:pPr lvl="1">
              <a:buFont typeface="Courier New" charset="0"/>
              <a:buChar char="o"/>
            </a:pPr>
            <a:r>
              <a:rPr lang="en-US" sz="2400">
                <a:cs typeface="Arial"/>
              </a:rPr>
              <a:t>Innovation: Addiction Medicine, Meds to Bed/CHW, Contracept/ED, Expect the Test, REACH, LIFT</a:t>
            </a:r>
          </a:p>
          <a:p>
            <a:pPr lvl="1">
              <a:buFont typeface="Courier New" charset="0"/>
              <a:buChar char="o"/>
            </a:pPr>
            <a:r>
              <a:rPr lang="en-US" sz="2400">
                <a:cs typeface="Arial"/>
              </a:rPr>
              <a:t>Multiple publications in major journals (ED nerve blocks, ED Hepatitis C screening, ED Buprenorphine)</a:t>
            </a:r>
          </a:p>
          <a:p>
            <a:pPr lvl="1">
              <a:buFont typeface="Courier New" charset="0"/>
              <a:buChar char="o"/>
            </a:pPr>
            <a:r>
              <a:rPr lang="en-US" sz="2400">
                <a:cs typeface="Arial"/>
              </a:rPr>
              <a:t>Multiple NIH funded research grants in addiction medicine</a:t>
            </a:r>
          </a:p>
          <a:p>
            <a:endParaRPr lang="en-US">
              <a:cs typeface="Arial"/>
            </a:endParaRPr>
          </a:p>
        </p:txBody>
      </p:sp>
    </p:spTree>
    <p:extLst>
      <p:ext uri="{BB962C8B-B14F-4D97-AF65-F5344CB8AC3E}">
        <p14:creationId xmlns:p14="http://schemas.microsoft.com/office/powerpoint/2010/main" val="381415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84A6-9F74-306D-394E-2480C0CBD7CE}"/>
              </a:ext>
            </a:extLst>
          </p:cNvPr>
          <p:cNvSpPr>
            <a:spLocks noGrp="1"/>
          </p:cNvSpPr>
          <p:nvPr>
            <p:ph type="title"/>
          </p:nvPr>
        </p:nvSpPr>
        <p:spPr/>
        <p:txBody>
          <a:bodyPr/>
          <a:lstStyle/>
          <a:p>
            <a:pPr algn="l"/>
            <a:r>
              <a:rPr lang="en-US" b="1">
                <a:cs typeface="Times New Roman"/>
              </a:rPr>
              <a:t>Emergency Medicine Report</a:t>
            </a:r>
          </a:p>
        </p:txBody>
      </p:sp>
      <p:sp>
        <p:nvSpPr>
          <p:cNvPr id="3" name="Content Placeholder 2">
            <a:extLst>
              <a:ext uri="{FF2B5EF4-FFF2-40B4-BE49-F238E27FC236}">
                <a16:creationId xmlns:a16="http://schemas.microsoft.com/office/drawing/2014/main" id="{28255B5C-61EE-D9B0-D526-ACF2EADD1F3E}"/>
              </a:ext>
            </a:extLst>
          </p:cNvPr>
          <p:cNvSpPr>
            <a:spLocks noGrp="1"/>
          </p:cNvSpPr>
          <p:nvPr>
            <p:ph idx="1"/>
          </p:nvPr>
        </p:nvSpPr>
        <p:spPr>
          <a:xfrm>
            <a:off x="609600" y="1600201"/>
            <a:ext cx="10972800" cy="4598534"/>
          </a:xfrm>
        </p:spPr>
        <p:txBody>
          <a:bodyPr/>
          <a:lstStyle/>
          <a:p>
            <a:r>
              <a:rPr lang="en-US" sz="2800" b="1" i="1">
                <a:cs typeface="Arial"/>
              </a:rPr>
              <a:t>Weakness:</a:t>
            </a:r>
            <a:r>
              <a:rPr lang="en-US" sz="2800">
                <a:cs typeface="Arial"/>
              </a:rPr>
              <a:t> Unfilled approved physician FTE, ED boarding of admitted patients, prolonged ambulance patient offboard times (APOT), grievances, impacts to quality, access to specialty and primary care</a:t>
            </a:r>
          </a:p>
          <a:p>
            <a:r>
              <a:rPr lang="en-US" sz="2800" b="1" i="1">
                <a:cs typeface="Arial"/>
              </a:rPr>
              <a:t>Opportunities:</a:t>
            </a:r>
            <a:r>
              <a:rPr lang="en-US" sz="2800">
                <a:cs typeface="Arial"/>
              </a:rPr>
              <a:t> Expansion of residency program, resident rotation in the San Leandro Emergency Department, Telehealth initiatives, </a:t>
            </a:r>
            <a:r>
              <a:rPr lang="en-US" sz="2800" b="1">
                <a:cs typeface="Arial"/>
              </a:rPr>
              <a:t>low barrier access to healthcare</a:t>
            </a:r>
          </a:p>
          <a:p>
            <a:r>
              <a:rPr lang="en-US" sz="2800" b="1" i="1">
                <a:cs typeface="Arial"/>
              </a:rPr>
              <a:t>Threats:</a:t>
            </a:r>
            <a:r>
              <a:rPr lang="en-US" sz="2800">
                <a:cs typeface="Arial"/>
              </a:rPr>
              <a:t> Loss of specialty designation due to APOT, barriers to care for immigrant patients, federal funding cuts</a:t>
            </a:r>
          </a:p>
          <a:p>
            <a:endParaRPr lang="en-US">
              <a:cs typeface="Arial"/>
            </a:endParaRPr>
          </a:p>
        </p:txBody>
      </p:sp>
      <p:pic>
        <p:nvPicPr>
          <p:cNvPr id="5" name="Picture 4">
            <a:extLst>
              <a:ext uri="{FF2B5EF4-FFF2-40B4-BE49-F238E27FC236}">
                <a16:creationId xmlns:a16="http://schemas.microsoft.com/office/drawing/2014/main" id="{FD7BA674-0908-0485-AB96-0C5C8ADBD196}"/>
              </a:ext>
            </a:extLst>
          </p:cNvPr>
          <p:cNvPicPr>
            <a:picLocks noChangeAspect="1"/>
          </p:cNvPicPr>
          <p:nvPr/>
        </p:nvPicPr>
        <p:blipFill>
          <a:blip r:embed="rId3"/>
          <a:stretch>
            <a:fillRect/>
          </a:stretch>
        </p:blipFill>
        <p:spPr>
          <a:xfrm>
            <a:off x="10208162" y="183423"/>
            <a:ext cx="1380962" cy="1324210"/>
          </a:xfrm>
          <a:prstGeom prst="rect">
            <a:avLst/>
          </a:prstGeom>
        </p:spPr>
      </p:pic>
    </p:spTree>
    <p:extLst>
      <p:ext uri="{BB962C8B-B14F-4D97-AF65-F5344CB8AC3E}">
        <p14:creationId xmlns:p14="http://schemas.microsoft.com/office/powerpoint/2010/main" val="53688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ACE21DE-2A61-9D5E-EACA-85D1BFAB23A8}"/>
              </a:ext>
            </a:extLst>
          </p:cNvPr>
          <p:cNvSpPr>
            <a:spLocks noGrp="1"/>
          </p:cNvSpPr>
          <p:nvPr>
            <p:ph type="title"/>
          </p:nvPr>
        </p:nvSpPr>
        <p:spPr>
          <a:xfrm>
            <a:off x="609600" y="274638"/>
            <a:ext cx="10972800" cy="1143000"/>
          </a:xfrm>
        </p:spPr>
        <p:txBody>
          <a:bodyPr wrap="square" anchor="ctr">
            <a:normAutofit/>
          </a:bodyPr>
          <a:lstStyle/>
          <a:p>
            <a:pPr>
              <a:lnSpc>
                <a:spcPct val="90000"/>
              </a:lnSpc>
            </a:pPr>
            <a:r>
              <a:rPr lang="en-US" sz="3700" b="1"/>
              <a:t>Promoting Diversity and Inclusion </a:t>
            </a:r>
            <a:br>
              <a:rPr lang="en-US" sz="3700" b="1"/>
            </a:br>
            <a:r>
              <a:rPr lang="en-US" sz="3700" b="1"/>
              <a:t>in Emergency Medicine is a top priority.</a:t>
            </a:r>
          </a:p>
        </p:txBody>
      </p:sp>
      <p:pic>
        <p:nvPicPr>
          <p:cNvPr id="2" name="Picture 1" descr="A group of people posing for a photo&#10;&#10;AI-generated content may be incorrect.">
            <a:extLst>
              <a:ext uri="{FF2B5EF4-FFF2-40B4-BE49-F238E27FC236}">
                <a16:creationId xmlns:a16="http://schemas.microsoft.com/office/drawing/2014/main" id="{D882AE52-3AA5-7E83-000A-401AC17F20E1}"/>
              </a:ext>
            </a:extLst>
          </p:cNvPr>
          <p:cNvPicPr>
            <a:picLocks noChangeAspect="1"/>
          </p:cNvPicPr>
          <p:nvPr/>
        </p:nvPicPr>
        <p:blipFill>
          <a:blip r:embed="rId2"/>
          <a:srcRect l="3711" t="6173" r="722" b="25103"/>
          <a:stretch>
            <a:fillRect/>
          </a:stretch>
        </p:blipFill>
        <p:spPr>
          <a:xfrm>
            <a:off x="1887071" y="1499347"/>
            <a:ext cx="8727963" cy="4722567"/>
          </a:xfrm>
          <a:prstGeom prst="rect">
            <a:avLst/>
          </a:prstGeom>
          <a:noFill/>
        </p:spPr>
      </p:pic>
    </p:spTree>
    <p:extLst>
      <p:ext uri="{BB962C8B-B14F-4D97-AF65-F5344CB8AC3E}">
        <p14:creationId xmlns:p14="http://schemas.microsoft.com/office/powerpoint/2010/main" val="213309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D645-79EB-9884-4D96-5B979EC435AC}"/>
              </a:ext>
            </a:extLst>
          </p:cNvPr>
          <p:cNvSpPr>
            <a:spLocks noGrp="1"/>
          </p:cNvSpPr>
          <p:nvPr>
            <p:ph type="title"/>
          </p:nvPr>
        </p:nvSpPr>
        <p:spPr/>
        <p:txBody>
          <a:bodyPr/>
          <a:lstStyle/>
          <a:p>
            <a:pPr algn="l"/>
            <a:r>
              <a:rPr lang="en-US" b="1">
                <a:cs typeface="Times New Roman"/>
              </a:rPr>
              <a:t>Committee Report—Operating Room</a:t>
            </a:r>
          </a:p>
        </p:txBody>
      </p:sp>
      <p:sp>
        <p:nvSpPr>
          <p:cNvPr id="3" name="Content Placeholder 2">
            <a:extLst>
              <a:ext uri="{FF2B5EF4-FFF2-40B4-BE49-F238E27FC236}">
                <a16:creationId xmlns:a16="http://schemas.microsoft.com/office/drawing/2014/main" id="{E5CE1899-19C9-6531-B2DB-968FEF3F95CA}"/>
              </a:ext>
            </a:extLst>
          </p:cNvPr>
          <p:cNvSpPr>
            <a:spLocks noGrp="1"/>
          </p:cNvSpPr>
          <p:nvPr>
            <p:ph idx="1"/>
          </p:nvPr>
        </p:nvSpPr>
        <p:spPr/>
        <p:txBody>
          <a:bodyPr/>
          <a:lstStyle/>
          <a:p>
            <a:r>
              <a:rPr lang="en-US" sz="2600" b="1" i="1">
                <a:cs typeface="Arial"/>
              </a:rPr>
              <a:t>Purpose:</a:t>
            </a:r>
            <a:r>
              <a:rPr lang="en-US" sz="2600">
                <a:cs typeface="Arial"/>
              </a:rPr>
              <a:t> Monitor  and assess the quality of care provided in the Operating Room</a:t>
            </a:r>
          </a:p>
          <a:p>
            <a:endParaRPr lang="en-US" sz="600">
              <a:cs typeface="Arial"/>
            </a:endParaRPr>
          </a:p>
          <a:p>
            <a:r>
              <a:rPr lang="en-US" sz="2600" b="1" i="1">
                <a:cs typeface="Arial"/>
              </a:rPr>
              <a:t>Strengths:</a:t>
            </a:r>
            <a:r>
              <a:rPr lang="en-US" sz="2600">
                <a:cs typeface="Arial"/>
              </a:rPr>
              <a:t> Mission-driven, highly committed, multidisciplinary team</a:t>
            </a:r>
          </a:p>
          <a:p>
            <a:r>
              <a:rPr lang="en-US" sz="2600" b="1" i="1">
                <a:cs typeface="Arial"/>
              </a:rPr>
              <a:t>Weakness:</a:t>
            </a:r>
            <a:r>
              <a:rPr lang="en-US" sz="2600">
                <a:cs typeface="Arial"/>
              </a:rPr>
              <a:t> Aging infrastructure/equipment, limited standard work and data/analytics, communication challenges</a:t>
            </a:r>
          </a:p>
          <a:p>
            <a:r>
              <a:rPr lang="en-US" sz="2600" b="1" i="1">
                <a:cs typeface="Arial"/>
              </a:rPr>
              <a:t>Opportunities:</a:t>
            </a:r>
            <a:r>
              <a:rPr lang="en-US" sz="2600">
                <a:cs typeface="Arial"/>
              </a:rPr>
              <a:t> Process improvement, safety and quality metrics, interdisciplinary collaboration, executive sponsorship</a:t>
            </a:r>
          </a:p>
          <a:p>
            <a:r>
              <a:rPr lang="en-US" sz="2600" b="1" i="1">
                <a:cs typeface="Arial"/>
              </a:rPr>
              <a:t>Threats</a:t>
            </a:r>
            <a:r>
              <a:rPr lang="en-US" sz="2600">
                <a:cs typeface="Arial"/>
              </a:rPr>
              <a:t>: Balancing patient care needs with financial constraints, barriers to operating room efficiency, workforce engagement and stability</a:t>
            </a:r>
          </a:p>
        </p:txBody>
      </p:sp>
      <p:pic>
        <p:nvPicPr>
          <p:cNvPr id="5" name="Picture 4" descr="A diagram of swot analysis&#10;&#10;AI-generated content may be incorrect.">
            <a:extLst>
              <a:ext uri="{FF2B5EF4-FFF2-40B4-BE49-F238E27FC236}">
                <a16:creationId xmlns:a16="http://schemas.microsoft.com/office/drawing/2014/main" id="{A9E509C5-F505-406A-1CA9-9244014B0A7A}"/>
              </a:ext>
            </a:extLst>
          </p:cNvPr>
          <p:cNvPicPr>
            <a:picLocks noChangeAspect="1"/>
          </p:cNvPicPr>
          <p:nvPr/>
        </p:nvPicPr>
        <p:blipFill>
          <a:blip r:embed="rId3"/>
          <a:stretch>
            <a:fillRect/>
          </a:stretch>
        </p:blipFill>
        <p:spPr>
          <a:xfrm>
            <a:off x="10056182" y="269567"/>
            <a:ext cx="1380962" cy="1324210"/>
          </a:xfrm>
          <a:prstGeom prst="rect">
            <a:avLst/>
          </a:prstGeom>
        </p:spPr>
      </p:pic>
    </p:spTree>
    <p:extLst>
      <p:ext uri="{BB962C8B-B14F-4D97-AF65-F5344CB8AC3E}">
        <p14:creationId xmlns:p14="http://schemas.microsoft.com/office/powerpoint/2010/main" val="259712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F541-9510-F098-D855-4FA49A8F901E}"/>
              </a:ext>
            </a:extLst>
          </p:cNvPr>
          <p:cNvSpPr>
            <a:spLocks noGrp="1"/>
          </p:cNvSpPr>
          <p:nvPr>
            <p:ph type="title"/>
          </p:nvPr>
        </p:nvSpPr>
        <p:spPr/>
        <p:txBody>
          <a:bodyPr/>
          <a:lstStyle/>
          <a:p>
            <a:pPr algn="l"/>
            <a:r>
              <a:rPr lang="en-US" b="1">
                <a:cs typeface="Times New Roman"/>
              </a:rPr>
              <a:t>Committee Report--Ethics</a:t>
            </a:r>
            <a:endParaRPr lang="en-US" b="1"/>
          </a:p>
        </p:txBody>
      </p:sp>
      <p:sp>
        <p:nvSpPr>
          <p:cNvPr id="3" name="Content Placeholder 2">
            <a:extLst>
              <a:ext uri="{FF2B5EF4-FFF2-40B4-BE49-F238E27FC236}">
                <a16:creationId xmlns:a16="http://schemas.microsoft.com/office/drawing/2014/main" id="{8212B20A-8041-EBA2-A3B9-C9D08DD698F1}"/>
              </a:ext>
            </a:extLst>
          </p:cNvPr>
          <p:cNvSpPr>
            <a:spLocks noGrp="1"/>
          </p:cNvSpPr>
          <p:nvPr>
            <p:ph idx="1"/>
          </p:nvPr>
        </p:nvSpPr>
        <p:spPr>
          <a:xfrm>
            <a:off x="609600" y="1264025"/>
            <a:ext cx="10949321" cy="5052638"/>
          </a:xfrm>
        </p:spPr>
        <p:txBody>
          <a:bodyPr/>
          <a:lstStyle/>
          <a:p>
            <a:r>
              <a:rPr lang="en-US" sz="2400" b="1" i="1">
                <a:cs typeface="Arial"/>
              </a:rPr>
              <a:t>Purpose: </a:t>
            </a:r>
            <a:r>
              <a:rPr lang="en-US" sz="2400">
                <a:cs typeface="Arial"/>
              </a:rPr>
              <a:t>To engage in the communication, development of policies and procedures on ethical issues at AHS</a:t>
            </a:r>
          </a:p>
          <a:p>
            <a:r>
              <a:rPr lang="en-US" sz="2400" b="1" i="1">
                <a:cs typeface="Arial"/>
              </a:rPr>
              <a:t>Strengths:</a:t>
            </a:r>
            <a:r>
              <a:rPr lang="en-US" sz="2400">
                <a:cs typeface="Arial"/>
              </a:rPr>
              <a:t> All </a:t>
            </a:r>
            <a:r>
              <a:rPr lang="en-US" sz="2400" i="1">
                <a:cs typeface="Arial"/>
              </a:rPr>
              <a:t>volunteer</a:t>
            </a:r>
            <a:r>
              <a:rPr lang="en-US" sz="2400">
                <a:cs typeface="Arial"/>
              </a:rPr>
              <a:t> multidisciplinary membership, including community members, participate in Regional Ethics Network</a:t>
            </a:r>
          </a:p>
          <a:p>
            <a:r>
              <a:rPr lang="en-US" sz="2400">
                <a:cs typeface="Arial"/>
              </a:rPr>
              <a:t>Weakness: Gaps in representation across departments (surgical, behavioral health and ambulatory), poor resident participation, availability is limited to weekdays 8a-5p</a:t>
            </a:r>
          </a:p>
          <a:p>
            <a:r>
              <a:rPr lang="en-US" sz="2400" b="1" i="1">
                <a:cs typeface="Arial"/>
              </a:rPr>
              <a:t>Opportunities: </a:t>
            </a:r>
            <a:r>
              <a:rPr lang="en-US" sz="2400">
                <a:cs typeface="Arial"/>
              </a:rPr>
              <a:t>Systemwide education, policy development support</a:t>
            </a:r>
          </a:p>
          <a:p>
            <a:r>
              <a:rPr lang="en-US" sz="2400" b="1" i="1">
                <a:cs typeface="Arial"/>
              </a:rPr>
              <a:t>Threats: </a:t>
            </a:r>
            <a:r>
              <a:rPr lang="en-US" sz="2400">
                <a:cs typeface="Arial"/>
              </a:rPr>
              <a:t>Membership attrition and turnover, high numbers of patients who lack capacity to make medical decisions and do not have designated surrogate or advanced directive, social service team turnover</a:t>
            </a:r>
          </a:p>
        </p:txBody>
      </p:sp>
      <p:pic>
        <p:nvPicPr>
          <p:cNvPr id="5" name="Picture 4">
            <a:extLst>
              <a:ext uri="{FF2B5EF4-FFF2-40B4-BE49-F238E27FC236}">
                <a16:creationId xmlns:a16="http://schemas.microsoft.com/office/drawing/2014/main" id="{CA8AC064-094E-09FE-E775-946ED6FD999F}"/>
              </a:ext>
            </a:extLst>
          </p:cNvPr>
          <p:cNvPicPr>
            <a:picLocks noChangeAspect="1"/>
          </p:cNvPicPr>
          <p:nvPr/>
        </p:nvPicPr>
        <p:blipFill>
          <a:blip r:embed="rId3"/>
          <a:stretch>
            <a:fillRect/>
          </a:stretch>
        </p:blipFill>
        <p:spPr>
          <a:xfrm>
            <a:off x="10208162" y="82570"/>
            <a:ext cx="1380962" cy="1324210"/>
          </a:xfrm>
          <a:prstGeom prst="rect">
            <a:avLst/>
          </a:prstGeom>
        </p:spPr>
      </p:pic>
    </p:spTree>
    <p:extLst>
      <p:ext uri="{BB962C8B-B14F-4D97-AF65-F5344CB8AC3E}">
        <p14:creationId xmlns:p14="http://schemas.microsoft.com/office/powerpoint/2010/main" val="149412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74D1-D567-587B-0721-1B99E2E957CD}"/>
              </a:ext>
            </a:extLst>
          </p:cNvPr>
          <p:cNvSpPr>
            <a:spLocks noGrp="1"/>
          </p:cNvSpPr>
          <p:nvPr>
            <p:ph type="title"/>
          </p:nvPr>
        </p:nvSpPr>
        <p:spPr>
          <a:xfrm>
            <a:off x="609600" y="274638"/>
            <a:ext cx="10972800" cy="1143000"/>
          </a:xfrm>
        </p:spPr>
        <p:txBody>
          <a:bodyPr wrap="square" anchor="ctr">
            <a:normAutofit/>
          </a:bodyPr>
          <a:lstStyle/>
          <a:p>
            <a:r>
              <a:rPr lang="en-US" b="1"/>
              <a:t>AHS Medical Staff—Next 6 months to 1 year</a:t>
            </a:r>
          </a:p>
        </p:txBody>
      </p:sp>
      <p:graphicFrame>
        <p:nvGraphicFramePr>
          <p:cNvPr id="5" name="Content Placeholder 2">
            <a:extLst>
              <a:ext uri="{FF2B5EF4-FFF2-40B4-BE49-F238E27FC236}">
                <a16:creationId xmlns:a16="http://schemas.microsoft.com/office/drawing/2014/main" id="{416CBFA2-E038-6EAE-7F62-BE491A4093F4}"/>
              </a:ext>
            </a:extLst>
          </p:cNvPr>
          <p:cNvGraphicFramePr>
            <a:graphicFrameLocks noGrp="1"/>
          </p:cNvGraphicFramePr>
          <p:nvPr>
            <p:ph idx="1"/>
            <p:extLst>
              <p:ext uri="{D42A27DB-BD31-4B8C-83A1-F6EECF244321}">
                <p14:modId xmlns:p14="http://schemas.microsoft.com/office/powerpoint/2010/main" val="2356926493"/>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94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white coat shaking hands with a stethoscope around her neck&#10;&#10;AI-generated content may be incorrect.">
            <a:extLst>
              <a:ext uri="{FF2B5EF4-FFF2-40B4-BE49-F238E27FC236}">
                <a16:creationId xmlns:a16="http://schemas.microsoft.com/office/drawing/2014/main" id="{040CFEF9-9A3E-0137-AB1C-9106BC174D34}"/>
              </a:ext>
            </a:extLst>
          </p:cNvPr>
          <p:cNvPicPr>
            <a:picLocks noChangeAspect="1"/>
          </p:cNvPicPr>
          <p:nvPr/>
        </p:nvPicPr>
        <p:blipFill>
          <a:blip r:embed="rId3"/>
          <a:stretch>
            <a:fillRect/>
          </a:stretch>
        </p:blipFill>
        <p:spPr>
          <a:xfrm>
            <a:off x="226084" y="68263"/>
            <a:ext cx="11739831" cy="6075362"/>
          </a:xfrm>
          <a:prstGeom prst="rect">
            <a:avLst/>
          </a:prstGeom>
          <a:noFill/>
        </p:spPr>
      </p:pic>
    </p:spTree>
    <p:extLst>
      <p:ext uri="{BB962C8B-B14F-4D97-AF65-F5344CB8AC3E}">
        <p14:creationId xmlns:p14="http://schemas.microsoft.com/office/powerpoint/2010/main" val="257696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A781-2B5C-1665-F51F-9AEF2438CBDD}"/>
              </a:ext>
            </a:extLst>
          </p:cNvPr>
          <p:cNvSpPr>
            <a:spLocks noGrp="1"/>
          </p:cNvSpPr>
          <p:nvPr>
            <p:ph type="title"/>
          </p:nvPr>
        </p:nvSpPr>
        <p:spPr/>
        <p:txBody>
          <a:bodyPr/>
          <a:lstStyle/>
          <a:p>
            <a:r>
              <a:rPr lang="en-US" b="1">
                <a:cs typeface="Times New Roman"/>
              </a:rPr>
              <a:t>Alameda Hospital Medical Staff</a:t>
            </a:r>
            <a:endParaRPr lang="en-US" b="1"/>
          </a:p>
        </p:txBody>
      </p:sp>
      <p:sp>
        <p:nvSpPr>
          <p:cNvPr id="3" name="Content Placeholder 2">
            <a:extLst>
              <a:ext uri="{FF2B5EF4-FFF2-40B4-BE49-F238E27FC236}">
                <a16:creationId xmlns:a16="http://schemas.microsoft.com/office/drawing/2014/main" id="{F9D230FE-A8CB-1920-4FF8-92FDF4B3B569}"/>
              </a:ext>
            </a:extLst>
          </p:cNvPr>
          <p:cNvSpPr>
            <a:spLocks noGrp="1"/>
          </p:cNvSpPr>
          <p:nvPr>
            <p:ph idx="1"/>
          </p:nvPr>
        </p:nvSpPr>
        <p:spPr/>
        <p:txBody>
          <a:bodyPr/>
          <a:lstStyle/>
          <a:p>
            <a:r>
              <a:rPr lang="en-US">
                <a:cs typeface="Arial"/>
              </a:rPr>
              <a:t>The Medical Executive Committee discussion identified facility-specific concerns impacting access, patient care, and operations</a:t>
            </a:r>
          </a:p>
          <a:p>
            <a:pPr lvl="1">
              <a:buFont typeface="Courier New" charset="0"/>
              <a:buChar char="o"/>
            </a:pPr>
            <a:r>
              <a:rPr lang="en-US">
                <a:cs typeface="Arial"/>
              </a:rPr>
              <a:t>Limited availability of specialty consults--Urology</a:t>
            </a:r>
          </a:p>
        </p:txBody>
      </p:sp>
    </p:spTree>
    <p:extLst>
      <p:ext uri="{BB962C8B-B14F-4D97-AF65-F5344CB8AC3E}">
        <p14:creationId xmlns:p14="http://schemas.microsoft.com/office/powerpoint/2010/main" val="370970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24EF-05A9-B5A8-415C-24EF2F1B7E77}"/>
              </a:ext>
            </a:extLst>
          </p:cNvPr>
          <p:cNvSpPr>
            <a:spLocks noGrp="1"/>
          </p:cNvSpPr>
          <p:nvPr>
            <p:ph type="ctrTitle"/>
          </p:nvPr>
        </p:nvSpPr>
        <p:spPr/>
        <p:txBody>
          <a:bodyPr/>
          <a:lstStyle/>
          <a:p>
            <a:pPr algn="l"/>
            <a:r>
              <a:rPr lang="en-US" sz="2800">
                <a:cs typeface="Times New Roman"/>
              </a:rPr>
              <a:t>Submitted by the AHS and AH Medical Executive Committees</a:t>
            </a:r>
          </a:p>
        </p:txBody>
      </p:sp>
      <p:sp>
        <p:nvSpPr>
          <p:cNvPr id="3" name="Subtitle 2">
            <a:extLst>
              <a:ext uri="{FF2B5EF4-FFF2-40B4-BE49-F238E27FC236}">
                <a16:creationId xmlns:a16="http://schemas.microsoft.com/office/drawing/2014/main" id="{561C4770-B55D-5CE4-DFA2-ED5CB2BC413E}"/>
              </a:ext>
            </a:extLst>
          </p:cNvPr>
          <p:cNvSpPr>
            <a:spLocks noGrp="1"/>
          </p:cNvSpPr>
          <p:nvPr>
            <p:ph type="subTitle" idx="1"/>
          </p:nvPr>
        </p:nvSpPr>
        <p:spPr/>
        <p:txBody>
          <a:bodyPr/>
          <a:lstStyle/>
          <a:p>
            <a:pPr algn="l"/>
            <a:r>
              <a:rPr lang="en-US" sz="4000" b="1">
                <a:cs typeface="Arial"/>
              </a:rPr>
              <a:t>THANK YOU</a:t>
            </a:r>
          </a:p>
        </p:txBody>
      </p:sp>
    </p:spTree>
    <p:extLst>
      <p:ext uri="{BB962C8B-B14F-4D97-AF65-F5344CB8AC3E}">
        <p14:creationId xmlns:p14="http://schemas.microsoft.com/office/powerpoint/2010/main" val="339539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5B28-25A8-4893-E95B-F40A9AA0408B}"/>
              </a:ext>
            </a:extLst>
          </p:cNvPr>
          <p:cNvSpPr>
            <a:spLocks noGrp="1"/>
          </p:cNvSpPr>
          <p:nvPr>
            <p:ph type="title"/>
          </p:nvPr>
        </p:nvSpPr>
        <p:spPr/>
        <p:txBody>
          <a:bodyPr/>
          <a:lstStyle/>
          <a:p>
            <a:r>
              <a:rPr lang="en-US" b="1"/>
              <a:t>Guiding Principles</a:t>
            </a:r>
          </a:p>
        </p:txBody>
      </p:sp>
      <p:sp>
        <p:nvSpPr>
          <p:cNvPr id="3" name="Content Placeholder 2">
            <a:extLst>
              <a:ext uri="{FF2B5EF4-FFF2-40B4-BE49-F238E27FC236}">
                <a16:creationId xmlns:a16="http://schemas.microsoft.com/office/drawing/2014/main" id="{89A3E2BF-2DD8-44E9-574C-FEAF956449C9}"/>
              </a:ext>
            </a:extLst>
          </p:cNvPr>
          <p:cNvSpPr>
            <a:spLocks noGrp="1"/>
          </p:cNvSpPr>
          <p:nvPr>
            <p:ph idx="1"/>
          </p:nvPr>
        </p:nvSpPr>
        <p:spPr/>
        <p:txBody>
          <a:bodyPr vert="horz" wrap="square" lIns="91440" tIns="45720" rIns="91440" bIns="45720" numCol="1" anchor="ctr" anchorCtr="0" compatLnSpc="1">
            <a:prstTxWarp prst="textNoShape">
              <a:avLst/>
            </a:prstTxWarp>
          </a:bodyPr>
          <a:lstStyle/>
          <a:p>
            <a:pPr marL="0" indent="0" algn="ctr">
              <a:buNone/>
            </a:pPr>
            <a:r>
              <a:rPr lang="en-US"/>
              <a:t>Responsible for the “</a:t>
            </a:r>
            <a:r>
              <a:rPr lang="en-US" b="1" i="1"/>
              <a:t>quality of medical care to patients and for the ethical and professional practices of its members</a:t>
            </a:r>
            <a:r>
              <a:rPr lang="en-US"/>
              <a:t>” --Board of Trustees Bylaws. </a:t>
            </a:r>
          </a:p>
        </p:txBody>
      </p:sp>
    </p:spTree>
    <p:extLst>
      <p:ext uri="{BB962C8B-B14F-4D97-AF65-F5344CB8AC3E}">
        <p14:creationId xmlns:p14="http://schemas.microsoft.com/office/powerpoint/2010/main" val="62174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6DEB-D305-5604-7E81-5366031E0575}"/>
              </a:ext>
            </a:extLst>
          </p:cNvPr>
          <p:cNvSpPr>
            <a:spLocks noGrp="1"/>
          </p:cNvSpPr>
          <p:nvPr>
            <p:ph type="title"/>
          </p:nvPr>
        </p:nvSpPr>
        <p:spPr>
          <a:xfrm>
            <a:off x="609600" y="274638"/>
            <a:ext cx="10972800" cy="1143000"/>
          </a:xfrm>
        </p:spPr>
        <p:txBody>
          <a:bodyPr wrap="square" anchor="ctr">
            <a:normAutofit/>
          </a:bodyPr>
          <a:lstStyle/>
          <a:p>
            <a:r>
              <a:rPr lang="en-US" b="1"/>
              <a:t>Overview</a:t>
            </a:r>
          </a:p>
        </p:txBody>
      </p:sp>
      <p:graphicFrame>
        <p:nvGraphicFramePr>
          <p:cNvPr id="5" name="Content Placeholder 2">
            <a:extLst>
              <a:ext uri="{FF2B5EF4-FFF2-40B4-BE49-F238E27FC236}">
                <a16:creationId xmlns:a16="http://schemas.microsoft.com/office/drawing/2014/main" id="{D5318A00-7860-B31E-7BDA-F5D7E2CEA020}"/>
              </a:ext>
            </a:extLst>
          </p:cNvPr>
          <p:cNvGraphicFramePr>
            <a:graphicFrameLocks noGrp="1"/>
          </p:cNvGraphicFramePr>
          <p:nvPr>
            <p:ph idx="1"/>
            <p:extLst>
              <p:ext uri="{D42A27DB-BD31-4B8C-83A1-F6EECF244321}">
                <p14:modId xmlns:p14="http://schemas.microsoft.com/office/powerpoint/2010/main" val="1873561469"/>
              </p:ext>
            </p:extLst>
          </p:nvPr>
        </p:nvGraphicFramePr>
        <p:xfrm>
          <a:off x="1244600" y="1636487"/>
          <a:ext cx="10065659" cy="4144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11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36C3-B138-62FD-9A3E-930CAA09449D}"/>
              </a:ext>
            </a:extLst>
          </p:cNvPr>
          <p:cNvSpPr>
            <a:spLocks noGrp="1"/>
          </p:cNvSpPr>
          <p:nvPr>
            <p:ph type="title"/>
          </p:nvPr>
        </p:nvSpPr>
        <p:spPr>
          <a:xfrm>
            <a:off x="609600" y="274638"/>
            <a:ext cx="10972800" cy="1143000"/>
          </a:xfrm>
        </p:spPr>
        <p:txBody>
          <a:bodyPr wrap="square" anchor="ctr">
            <a:normAutofit/>
          </a:bodyPr>
          <a:lstStyle/>
          <a:p>
            <a:r>
              <a:rPr lang="en-US" b="1"/>
              <a:t>Accreditation</a:t>
            </a:r>
          </a:p>
        </p:txBody>
      </p:sp>
      <p:graphicFrame>
        <p:nvGraphicFramePr>
          <p:cNvPr id="5" name="Content Placeholder 2">
            <a:extLst>
              <a:ext uri="{FF2B5EF4-FFF2-40B4-BE49-F238E27FC236}">
                <a16:creationId xmlns:a16="http://schemas.microsoft.com/office/drawing/2014/main" id="{8F2098B7-365F-2A31-B8FB-122911D0B189}"/>
              </a:ext>
            </a:extLst>
          </p:cNvPr>
          <p:cNvGraphicFramePr>
            <a:graphicFrameLocks noGrp="1"/>
          </p:cNvGraphicFramePr>
          <p:nvPr>
            <p:ph idx="1"/>
            <p:extLst>
              <p:ext uri="{D42A27DB-BD31-4B8C-83A1-F6EECF244321}">
                <p14:modId xmlns:p14="http://schemas.microsoft.com/office/powerpoint/2010/main" val="3766832494"/>
              </p:ext>
            </p:extLst>
          </p:nvPr>
        </p:nvGraphicFramePr>
        <p:xfrm>
          <a:off x="863600" y="1582058"/>
          <a:ext cx="10718801" cy="434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217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5303-EBE8-5106-D736-BFC3387DE831}"/>
              </a:ext>
            </a:extLst>
          </p:cNvPr>
          <p:cNvSpPr>
            <a:spLocks noGrp="1"/>
          </p:cNvSpPr>
          <p:nvPr>
            <p:ph type="title"/>
          </p:nvPr>
        </p:nvSpPr>
        <p:spPr>
          <a:xfrm>
            <a:off x="609600" y="274638"/>
            <a:ext cx="10972800" cy="1143000"/>
          </a:xfrm>
        </p:spPr>
        <p:txBody>
          <a:bodyPr wrap="square" anchor="ctr">
            <a:normAutofit/>
          </a:bodyPr>
          <a:lstStyle/>
          <a:p>
            <a:r>
              <a:rPr lang="en-US" b="1"/>
              <a:t>Credentialing and Privileging Committee</a:t>
            </a:r>
          </a:p>
        </p:txBody>
      </p:sp>
      <p:graphicFrame>
        <p:nvGraphicFramePr>
          <p:cNvPr id="5" name="Content Placeholder 2">
            <a:extLst>
              <a:ext uri="{FF2B5EF4-FFF2-40B4-BE49-F238E27FC236}">
                <a16:creationId xmlns:a16="http://schemas.microsoft.com/office/drawing/2014/main" id="{1DB95CFF-486A-3850-48F8-37DC2CA3932A}"/>
              </a:ext>
            </a:extLst>
          </p:cNvPr>
          <p:cNvGraphicFramePr>
            <a:graphicFrameLocks noGrp="1"/>
          </p:cNvGraphicFramePr>
          <p:nvPr>
            <p:ph idx="1"/>
            <p:extLst>
              <p:ext uri="{D42A27DB-BD31-4B8C-83A1-F6EECF244321}">
                <p14:modId xmlns:p14="http://schemas.microsoft.com/office/powerpoint/2010/main" val="617529878"/>
              </p:ext>
            </p:extLst>
          </p:nvPr>
        </p:nvGraphicFramePr>
        <p:xfrm>
          <a:off x="963386" y="1582058"/>
          <a:ext cx="10519229" cy="4362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69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0AE6-5FA5-CCCA-8E65-CD4C428465CE}"/>
              </a:ext>
            </a:extLst>
          </p:cNvPr>
          <p:cNvSpPr>
            <a:spLocks noGrp="1"/>
          </p:cNvSpPr>
          <p:nvPr>
            <p:ph type="title"/>
          </p:nvPr>
        </p:nvSpPr>
        <p:spPr/>
        <p:txBody>
          <a:bodyPr/>
          <a:lstStyle/>
          <a:p>
            <a:r>
              <a:rPr lang="en-US" b="1">
                <a:cs typeface="Times New Roman"/>
              </a:rPr>
              <a:t>Credentialing and Privileging --</a:t>
            </a:r>
            <a:br>
              <a:rPr lang="en-US" b="1">
                <a:cs typeface="Times New Roman"/>
              </a:rPr>
            </a:br>
            <a:r>
              <a:rPr lang="en-US" b="1">
                <a:cs typeface="Times New Roman"/>
              </a:rPr>
              <a:t>Procedural Innovation Committee</a:t>
            </a:r>
            <a:endParaRPr lang="en-US" b="1" err="1"/>
          </a:p>
        </p:txBody>
      </p:sp>
      <p:sp>
        <p:nvSpPr>
          <p:cNvPr id="3" name="Content Placeholder 2">
            <a:extLst>
              <a:ext uri="{FF2B5EF4-FFF2-40B4-BE49-F238E27FC236}">
                <a16:creationId xmlns:a16="http://schemas.microsoft.com/office/drawing/2014/main" id="{E3D1E94F-6FCB-2F67-EB9F-17D28E09D5BC}"/>
              </a:ext>
            </a:extLst>
          </p:cNvPr>
          <p:cNvSpPr>
            <a:spLocks noGrp="1"/>
          </p:cNvSpPr>
          <p:nvPr>
            <p:ph idx="1"/>
          </p:nvPr>
        </p:nvSpPr>
        <p:spPr>
          <a:xfrm>
            <a:off x="863599" y="1600201"/>
            <a:ext cx="10718801" cy="4498749"/>
          </a:xfrm>
        </p:spPr>
        <p:txBody>
          <a:bodyPr/>
          <a:lstStyle/>
          <a:p>
            <a:r>
              <a:rPr lang="en-US" sz="2800" dirty="0">
                <a:cs typeface="Arial"/>
              </a:rPr>
              <a:t>Standardized framework for introducing new medical procedures at AHS</a:t>
            </a:r>
          </a:p>
          <a:p>
            <a:r>
              <a:rPr lang="en-US" sz="2800" dirty="0">
                <a:cs typeface="Arial"/>
              </a:rPr>
              <a:t>Co-Chairs </a:t>
            </a:r>
          </a:p>
          <a:p>
            <a:pPr lvl="1">
              <a:buFont typeface="Courier New" charset="0"/>
              <a:buChar char="o"/>
            </a:pPr>
            <a:r>
              <a:rPr lang="en-US" sz="2400" dirty="0">
                <a:cs typeface="Arial"/>
              </a:rPr>
              <a:t>Dr. Marina Trilesskaya, MD—Division Chief of Cardiology</a:t>
            </a:r>
            <a:endParaRPr lang="en-US" dirty="0">
              <a:cs typeface="Arial"/>
            </a:endParaRPr>
          </a:p>
          <a:p>
            <a:pPr lvl="1">
              <a:buFont typeface="Courier New" charset="0"/>
              <a:buChar char="o"/>
            </a:pPr>
            <a:r>
              <a:rPr lang="en-US" sz="2400" dirty="0">
                <a:cs typeface="Arial"/>
              </a:rPr>
              <a:t>Dr. Andrea Wu, MD—Associate Chief Medical Officer</a:t>
            </a:r>
            <a:endParaRPr lang="en-US" dirty="0">
              <a:cs typeface="Arial"/>
            </a:endParaRPr>
          </a:p>
          <a:p>
            <a:r>
              <a:rPr lang="en-US" sz="2800" dirty="0">
                <a:cs typeface="Arial"/>
              </a:rPr>
              <a:t>First full taskforce meeting August 5th, 2025</a:t>
            </a:r>
          </a:p>
          <a:p>
            <a:r>
              <a:rPr lang="en-US" sz="2800" dirty="0">
                <a:cs typeface="Arial"/>
              </a:rPr>
              <a:t>Medical Staff Committee MEC approval August 2025</a:t>
            </a:r>
          </a:p>
          <a:p>
            <a:endParaRPr lang="en-US" sz="600" dirty="0">
              <a:cs typeface="Arial"/>
            </a:endParaRPr>
          </a:p>
          <a:p>
            <a:endParaRPr lang="en-US" sz="600" dirty="0">
              <a:cs typeface="Arial"/>
            </a:endParaRPr>
          </a:p>
          <a:p>
            <a:r>
              <a:rPr lang="en-US" sz="2600" b="1" i="1" dirty="0">
                <a:cs typeface="Arial"/>
              </a:rPr>
              <a:t>Impact: Multidisciplinary committee will align new privileges with operational readiness and quality checkpoints </a:t>
            </a:r>
          </a:p>
        </p:txBody>
      </p:sp>
    </p:spTree>
    <p:extLst>
      <p:ext uri="{BB962C8B-B14F-4D97-AF65-F5344CB8AC3E}">
        <p14:creationId xmlns:p14="http://schemas.microsoft.com/office/powerpoint/2010/main" val="98680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B486-0587-9091-09BE-7D14564E9D6E}"/>
              </a:ext>
            </a:extLst>
          </p:cNvPr>
          <p:cNvSpPr>
            <a:spLocks noGrp="1"/>
          </p:cNvSpPr>
          <p:nvPr>
            <p:ph type="title"/>
          </p:nvPr>
        </p:nvSpPr>
        <p:spPr>
          <a:xfrm>
            <a:off x="609600" y="274638"/>
            <a:ext cx="10972800" cy="1143000"/>
          </a:xfrm>
        </p:spPr>
        <p:txBody>
          <a:bodyPr wrap="square" anchor="ctr">
            <a:normAutofit/>
          </a:bodyPr>
          <a:lstStyle/>
          <a:p>
            <a:r>
              <a:rPr lang="en-US" b="1"/>
              <a:t>Peer Review</a:t>
            </a:r>
          </a:p>
        </p:txBody>
      </p:sp>
      <p:graphicFrame>
        <p:nvGraphicFramePr>
          <p:cNvPr id="5" name="Content Placeholder 2">
            <a:extLst>
              <a:ext uri="{FF2B5EF4-FFF2-40B4-BE49-F238E27FC236}">
                <a16:creationId xmlns:a16="http://schemas.microsoft.com/office/drawing/2014/main" id="{09563E01-0844-402E-0677-1066E8C4C6DD}"/>
              </a:ext>
            </a:extLst>
          </p:cNvPr>
          <p:cNvGraphicFramePr>
            <a:graphicFrameLocks noGrp="1"/>
          </p:cNvGraphicFramePr>
          <p:nvPr>
            <p:ph idx="1"/>
            <p:extLst>
              <p:ext uri="{D42A27DB-BD31-4B8C-83A1-F6EECF244321}">
                <p14:modId xmlns:p14="http://schemas.microsoft.com/office/powerpoint/2010/main" val="3409179039"/>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05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0A7F-58DC-245E-2E72-3C522B7609DA}"/>
              </a:ext>
            </a:extLst>
          </p:cNvPr>
          <p:cNvSpPr>
            <a:spLocks noGrp="1"/>
          </p:cNvSpPr>
          <p:nvPr>
            <p:ph type="title"/>
          </p:nvPr>
        </p:nvSpPr>
        <p:spPr>
          <a:xfrm>
            <a:off x="609600" y="274638"/>
            <a:ext cx="10972800" cy="1143000"/>
          </a:xfrm>
        </p:spPr>
        <p:txBody>
          <a:bodyPr wrap="square" anchor="ctr">
            <a:normAutofit/>
          </a:bodyPr>
          <a:lstStyle/>
          <a:p>
            <a:r>
              <a:rPr lang="en-US" b="1"/>
              <a:t>Quality and Patient Safety</a:t>
            </a:r>
          </a:p>
        </p:txBody>
      </p:sp>
      <p:graphicFrame>
        <p:nvGraphicFramePr>
          <p:cNvPr id="5" name="Content Placeholder 2">
            <a:extLst>
              <a:ext uri="{FF2B5EF4-FFF2-40B4-BE49-F238E27FC236}">
                <a16:creationId xmlns:a16="http://schemas.microsoft.com/office/drawing/2014/main" id="{8C0C46A0-72F1-09D9-93BE-CCEA14BC0A97}"/>
              </a:ext>
            </a:extLst>
          </p:cNvPr>
          <p:cNvGraphicFramePr>
            <a:graphicFrameLocks noGrp="1"/>
          </p:cNvGraphicFramePr>
          <p:nvPr>
            <p:ph idx="1"/>
            <p:extLst>
              <p:ext uri="{D42A27DB-BD31-4B8C-83A1-F6EECF244321}">
                <p14:modId xmlns:p14="http://schemas.microsoft.com/office/powerpoint/2010/main" val="2634110793"/>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31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0414-989D-2A23-D629-49B4DD8B6EEA}"/>
              </a:ext>
            </a:extLst>
          </p:cNvPr>
          <p:cNvSpPr>
            <a:spLocks noGrp="1"/>
          </p:cNvSpPr>
          <p:nvPr>
            <p:ph type="title"/>
          </p:nvPr>
        </p:nvSpPr>
        <p:spPr>
          <a:xfrm>
            <a:off x="609600" y="274638"/>
            <a:ext cx="10972800" cy="1143000"/>
          </a:xfrm>
        </p:spPr>
        <p:txBody>
          <a:bodyPr wrap="square" anchor="ctr">
            <a:normAutofit/>
          </a:bodyPr>
          <a:lstStyle/>
          <a:p>
            <a:r>
              <a:rPr lang="en-US" b="1"/>
              <a:t>Quality Steering Committee (July 8, 2025) </a:t>
            </a:r>
          </a:p>
        </p:txBody>
      </p:sp>
      <p:graphicFrame>
        <p:nvGraphicFramePr>
          <p:cNvPr id="7" name="Content Placeholder 2">
            <a:extLst>
              <a:ext uri="{FF2B5EF4-FFF2-40B4-BE49-F238E27FC236}">
                <a16:creationId xmlns:a16="http://schemas.microsoft.com/office/drawing/2014/main" id="{1C72737C-FEEA-3E5E-90AF-0C87BC5C7554}"/>
              </a:ext>
            </a:extLst>
          </p:cNvPr>
          <p:cNvGraphicFramePr>
            <a:graphicFrameLocks noGrp="1"/>
          </p:cNvGraphicFramePr>
          <p:nvPr>
            <p:ph idx="1"/>
            <p:extLst>
              <p:ext uri="{D42A27DB-BD31-4B8C-83A1-F6EECF244321}">
                <p14:modId xmlns:p14="http://schemas.microsoft.com/office/powerpoint/2010/main" val="4165907815"/>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7388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23DCC848C0347BB5E7498655C86C5" ma:contentTypeVersion="4" ma:contentTypeDescription="Create a new document." ma:contentTypeScope="" ma:versionID="a01d679164116a524c30f9ffb4f4b236">
  <xsd:schema xmlns:xsd="http://www.w3.org/2001/XMLSchema" xmlns:xs="http://www.w3.org/2001/XMLSchema" xmlns:p="http://schemas.microsoft.com/office/2006/metadata/properties" xmlns:ns2="a3bcd80e-ddb5-4014-8dd3-0ffcedfff82a" targetNamespace="http://schemas.microsoft.com/office/2006/metadata/properties" ma:root="true" ma:fieldsID="ef2edf6b19848502abc616213c242f32" ns2:_="">
    <xsd:import namespace="a3bcd80e-ddb5-4014-8dd3-0ffcedfff8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cd80e-ddb5-4014-8dd3-0ffcedfff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58BCBE-C5CB-4885-BAFA-6D5630B4E67F}">
  <ds:schemaRefs>
    <ds:schemaRef ds:uri="a3bcd80e-ddb5-4014-8dd3-0ffcedfff8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E84782-E6F8-49AB-A0A6-32234847ADCB}">
  <ds:schemaRefs>
    <ds:schemaRef ds:uri="http://schemas.microsoft.com/sharepoint/v3/contenttype/forms"/>
  </ds:schemaRefs>
</ds:datastoreItem>
</file>

<file path=customXml/itemProps3.xml><?xml version="1.0" encoding="utf-8"?>
<ds:datastoreItem xmlns:ds="http://schemas.openxmlformats.org/officeDocument/2006/customXml" ds:itemID="{D233F77F-773A-4489-AD3E-F5BABC848D53}">
  <ds:schemaRefs>
    <ds:schemaRef ds:uri="62dcb213-a428-4e18-9977-aaef4abd82df"/>
    <ds:schemaRef ds:uri="c41d5d77-8177-4097-b663-7808ef8d3d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1279</Words>
  <Application>Microsoft Office PowerPoint</Application>
  <PresentationFormat>Widescreen</PresentationFormat>
  <Paragraphs>147</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Arial,Sans-Serif</vt:lpstr>
      <vt:lpstr>Calibri</vt:lpstr>
      <vt:lpstr>Courier New</vt:lpstr>
      <vt:lpstr>Symbol</vt:lpstr>
      <vt:lpstr>Times New Roman</vt:lpstr>
      <vt:lpstr>1_Office Theme</vt:lpstr>
      <vt:lpstr>Alameda Health System  and  Alameda Hospital  Medical Executive Committee  Report to  Quality Professional Services Committee of the Board  July 23, 2025</vt:lpstr>
      <vt:lpstr>Guiding Principles</vt:lpstr>
      <vt:lpstr>Overview</vt:lpstr>
      <vt:lpstr>Accreditation</vt:lpstr>
      <vt:lpstr>Credentialing and Privileging Committee</vt:lpstr>
      <vt:lpstr>Credentialing and Privileging -- Procedural Innovation Committee</vt:lpstr>
      <vt:lpstr>Peer Review</vt:lpstr>
      <vt:lpstr>Quality and Patient Safety</vt:lpstr>
      <vt:lpstr>Quality Steering Committee (July 8, 2025) </vt:lpstr>
      <vt:lpstr>Quality and Patient Safety</vt:lpstr>
      <vt:lpstr>Departmental Reports—Emergency Medicine</vt:lpstr>
      <vt:lpstr>Emergency Medicine Report</vt:lpstr>
      <vt:lpstr>Promoting Diversity and Inclusion  in Emergency Medicine is a top priority.</vt:lpstr>
      <vt:lpstr>Committee Report—Operating Room</vt:lpstr>
      <vt:lpstr>Committee Report--Ethics</vt:lpstr>
      <vt:lpstr>AHS Medical Staff—Next 6 months to 1 year</vt:lpstr>
      <vt:lpstr>PowerPoint Presentation</vt:lpstr>
      <vt:lpstr>Alameda Hospital Medical Staff</vt:lpstr>
      <vt:lpstr>Submitted by the AHS and AH Medical Executive Committees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Dalton, Satira</dc:creator>
  <cp:lastModifiedBy>Dalton, Satira</cp:lastModifiedBy>
  <cp:revision>101</cp:revision>
  <cp:lastPrinted>2025-06-05T23:35:42Z</cp:lastPrinted>
  <dcterms:created xsi:type="dcterms:W3CDTF">2023-04-19T16:55:45Z</dcterms:created>
  <dcterms:modified xsi:type="dcterms:W3CDTF">2025-07-23T17:57:11Z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0x01010030E23DCC848C0347BB5E7498655C86C5</vt:lpwstr>
  </property>
  <property fmtid="{D5CDD505-2E9C-101B-9397-08002B2CF9AE}" pid="3" name="Order">
    <vt:r8>61700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