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bookmarkIdSeed="3">
  <p:sldMasterIdLst>
    <p:sldMasterId id="2147483701" r:id="rId4"/>
    <p:sldMasterId id="2147483710" r:id="rId5"/>
    <p:sldMasterId id="2147483770" r:id="rId6"/>
    <p:sldMasterId id="2147483818" r:id="rId7"/>
    <p:sldMasterId id="2147483845" r:id="rId8"/>
  </p:sldMasterIdLst>
  <p:notesMasterIdLst>
    <p:notesMasterId r:id="rId30"/>
  </p:notesMasterIdLst>
  <p:handoutMasterIdLst>
    <p:handoutMasterId r:id="rId31"/>
  </p:handoutMasterIdLst>
  <p:sldIdLst>
    <p:sldId id="359" r:id="rId9"/>
    <p:sldId id="383" r:id="rId10"/>
    <p:sldId id="394" r:id="rId11"/>
    <p:sldId id="392" r:id="rId12"/>
    <p:sldId id="391" r:id="rId13"/>
    <p:sldId id="367" r:id="rId14"/>
    <p:sldId id="384" r:id="rId15"/>
    <p:sldId id="387" r:id="rId16"/>
    <p:sldId id="368" r:id="rId17"/>
    <p:sldId id="393" r:id="rId18"/>
    <p:sldId id="396" r:id="rId19"/>
    <p:sldId id="260" r:id="rId20"/>
    <p:sldId id="261" r:id="rId21"/>
    <p:sldId id="395" r:id="rId22"/>
    <p:sldId id="301" r:id="rId23"/>
    <p:sldId id="390" r:id="rId24"/>
    <p:sldId id="385" r:id="rId25"/>
    <p:sldId id="388" r:id="rId26"/>
    <p:sldId id="389" r:id="rId27"/>
    <p:sldId id="386" r:id="rId28"/>
    <p:sldId id="360" r:id="rId29"/>
  </p:sldIdLst>
  <p:sldSz cx="12192000" cy="6858000"/>
  <p:notesSz cx="6858000" cy="9144000"/>
  <p:embeddedFontLst>
    <p:embeddedFont>
      <p:font typeface="Gotham" panose="020B0604020202020204" charset="0"/>
      <p:regular r:id="rId32"/>
      <p:bold r:id="rId33"/>
      <p:italic r:id="rId34"/>
      <p:boldItalic r:id="rId35"/>
    </p:embeddedFont>
    <p:embeddedFont>
      <p:font typeface="Gotham Medium" charset="0"/>
      <p:regular r:id="rId36"/>
      <p: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89" autoAdjust="0"/>
    <p:restoredTop sz="96144" autoAdjust="0"/>
  </p:normalViewPr>
  <p:slideViewPr>
    <p:cSldViewPr snapToGrid="0">
      <p:cViewPr varScale="1">
        <p:scale>
          <a:sx n="106" d="100"/>
          <a:sy n="106" d="100"/>
        </p:scale>
        <p:origin x="1734" y="96"/>
      </p:cViewPr>
      <p:guideLst/>
    </p:cSldViewPr>
  </p:slideViewPr>
  <p:outlineViewPr>
    <p:cViewPr>
      <p:scale>
        <a:sx n="33" d="100"/>
        <a:sy n="33" d="100"/>
      </p:scale>
      <p:origin x="0" y="-79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font" Target="fonts/font3.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5.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2.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71CF2-0D2D-413F-A3D0-52B75DDF7FB0}" type="doc">
      <dgm:prSet loTypeId="urn:microsoft.com/office/officeart/2005/8/layout/hProcess9" loCatId="process" qsTypeId="urn:microsoft.com/office/officeart/2005/8/quickstyle/simple1" qsCatId="simple" csTypeId="urn:microsoft.com/office/officeart/2005/8/colors/accent1_2" csCatId="accent1" phldr="1"/>
      <dgm:spPr/>
    </dgm:pt>
    <dgm:pt modelId="{D6E815C8-2D63-4991-B5EE-10AA256B34CF}">
      <dgm:prSet phldrT="[Text]"/>
      <dgm:spPr/>
      <dgm:t>
        <a:bodyPr/>
        <a:lstStyle/>
        <a:p>
          <a:r>
            <a:rPr lang="en-US" dirty="0"/>
            <a:t>100% Departments will have a neutrally facilitated debriefing</a:t>
          </a:r>
        </a:p>
      </dgm:t>
    </dgm:pt>
    <dgm:pt modelId="{48DF3009-F830-44D7-B425-EDE27631B731}" type="parTrans" cxnId="{DCF911A4-27E6-4713-BF7A-A97E6D986A42}">
      <dgm:prSet/>
      <dgm:spPr/>
      <dgm:t>
        <a:bodyPr/>
        <a:lstStyle/>
        <a:p>
          <a:endParaRPr lang="en-US"/>
        </a:p>
      </dgm:t>
    </dgm:pt>
    <dgm:pt modelId="{F2EEA225-14B5-46F0-B4E0-5038837C65B1}" type="sibTrans" cxnId="{DCF911A4-27E6-4713-BF7A-A97E6D986A42}">
      <dgm:prSet/>
      <dgm:spPr/>
      <dgm:t>
        <a:bodyPr/>
        <a:lstStyle/>
        <a:p>
          <a:endParaRPr lang="en-US"/>
        </a:p>
      </dgm:t>
    </dgm:pt>
    <dgm:pt modelId="{F7AEEE57-8CC5-4BA3-BC13-C6D236D9E34B}">
      <dgm:prSet phldrT="[Text]"/>
      <dgm:spPr/>
      <dgm:t>
        <a:bodyPr/>
        <a:lstStyle/>
        <a:p>
          <a:r>
            <a:rPr lang="en-US" dirty="0"/>
            <a:t>180 Departments will develop action plans by  7/31/25 </a:t>
          </a:r>
        </a:p>
      </dgm:t>
    </dgm:pt>
    <dgm:pt modelId="{97514F78-AAA1-476E-BC78-A469B553C0E6}" type="parTrans" cxnId="{57CA8A0C-ADD3-4DCC-B4F4-DA06362F58DB}">
      <dgm:prSet/>
      <dgm:spPr/>
      <dgm:t>
        <a:bodyPr/>
        <a:lstStyle/>
        <a:p>
          <a:endParaRPr lang="en-US"/>
        </a:p>
      </dgm:t>
    </dgm:pt>
    <dgm:pt modelId="{1BFB5D3A-4D43-4EFF-BCC0-41329465226D}" type="sibTrans" cxnId="{57CA8A0C-ADD3-4DCC-B4F4-DA06362F58DB}">
      <dgm:prSet/>
      <dgm:spPr/>
      <dgm:t>
        <a:bodyPr/>
        <a:lstStyle/>
        <a:p>
          <a:endParaRPr lang="en-US"/>
        </a:p>
      </dgm:t>
    </dgm:pt>
    <dgm:pt modelId="{A0955998-835E-440A-ABAB-3ACD2779F287}">
      <dgm:prSet phldrT="[Text]"/>
      <dgm:spPr/>
      <dgm:t>
        <a:bodyPr/>
        <a:lstStyle/>
        <a:p>
          <a:r>
            <a:rPr lang="en-US" dirty="0"/>
            <a:t>Action plans implemented and monitored in August-Sept. </a:t>
          </a:r>
        </a:p>
      </dgm:t>
    </dgm:pt>
    <dgm:pt modelId="{2C978623-A09F-497A-8167-9F6F4098AE01}" type="parTrans" cxnId="{7D3DD886-2A50-4025-9007-124071E0CC67}">
      <dgm:prSet/>
      <dgm:spPr/>
      <dgm:t>
        <a:bodyPr/>
        <a:lstStyle/>
        <a:p>
          <a:endParaRPr lang="en-US"/>
        </a:p>
      </dgm:t>
    </dgm:pt>
    <dgm:pt modelId="{3B18FD53-F2BA-4F0E-8905-5FD60108303B}" type="sibTrans" cxnId="{7D3DD886-2A50-4025-9007-124071E0CC67}">
      <dgm:prSet/>
      <dgm:spPr/>
      <dgm:t>
        <a:bodyPr/>
        <a:lstStyle/>
        <a:p>
          <a:endParaRPr lang="en-US"/>
        </a:p>
      </dgm:t>
    </dgm:pt>
    <dgm:pt modelId="{A3FA53BD-CF27-482E-90DC-17CB75751049}" type="pres">
      <dgm:prSet presAssocID="{AAD71CF2-0D2D-413F-A3D0-52B75DDF7FB0}" presName="CompostProcess" presStyleCnt="0">
        <dgm:presLayoutVars>
          <dgm:dir/>
          <dgm:resizeHandles val="exact"/>
        </dgm:presLayoutVars>
      </dgm:prSet>
      <dgm:spPr/>
    </dgm:pt>
    <dgm:pt modelId="{7C48DD0A-47F7-4723-8D5A-8CFA0C4B7738}" type="pres">
      <dgm:prSet presAssocID="{AAD71CF2-0D2D-413F-A3D0-52B75DDF7FB0}" presName="arrow" presStyleLbl="bgShp" presStyleIdx="0" presStyleCnt="1"/>
      <dgm:spPr/>
    </dgm:pt>
    <dgm:pt modelId="{B6378803-9889-483A-B6CB-20CD1E5808E0}" type="pres">
      <dgm:prSet presAssocID="{AAD71CF2-0D2D-413F-A3D0-52B75DDF7FB0}" presName="linearProcess" presStyleCnt="0"/>
      <dgm:spPr/>
    </dgm:pt>
    <dgm:pt modelId="{18F2A50B-9448-43DC-B394-1BC18A4F3F94}" type="pres">
      <dgm:prSet presAssocID="{D6E815C8-2D63-4991-B5EE-10AA256B34CF}" presName="textNode" presStyleLbl="node1" presStyleIdx="0" presStyleCnt="3">
        <dgm:presLayoutVars>
          <dgm:bulletEnabled val="1"/>
        </dgm:presLayoutVars>
      </dgm:prSet>
      <dgm:spPr/>
    </dgm:pt>
    <dgm:pt modelId="{3372AE9D-085F-4535-AB3D-50606D735D6B}" type="pres">
      <dgm:prSet presAssocID="{F2EEA225-14B5-46F0-B4E0-5038837C65B1}" presName="sibTrans" presStyleCnt="0"/>
      <dgm:spPr/>
    </dgm:pt>
    <dgm:pt modelId="{FD9EA33F-597A-4BDB-AC67-A807F52F4442}" type="pres">
      <dgm:prSet presAssocID="{F7AEEE57-8CC5-4BA3-BC13-C6D236D9E34B}" presName="textNode" presStyleLbl="node1" presStyleIdx="1" presStyleCnt="3">
        <dgm:presLayoutVars>
          <dgm:bulletEnabled val="1"/>
        </dgm:presLayoutVars>
      </dgm:prSet>
      <dgm:spPr/>
    </dgm:pt>
    <dgm:pt modelId="{4DEFE7F9-680F-4D4F-A7C3-32280C7F2498}" type="pres">
      <dgm:prSet presAssocID="{1BFB5D3A-4D43-4EFF-BCC0-41329465226D}" presName="sibTrans" presStyleCnt="0"/>
      <dgm:spPr/>
    </dgm:pt>
    <dgm:pt modelId="{9DDE54F0-1F8B-4BDF-B1F9-3509C4EB9075}" type="pres">
      <dgm:prSet presAssocID="{A0955998-835E-440A-ABAB-3ACD2779F287}" presName="textNode" presStyleLbl="node1" presStyleIdx="2" presStyleCnt="3">
        <dgm:presLayoutVars>
          <dgm:bulletEnabled val="1"/>
        </dgm:presLayoutVars>
      </dgm:prSet>
      <dgm:spPr/>
    </dgm:pt>
  </dgm:ptLst>
  <dgm:cxnLst>
    <dgm:cxn modelId="{57CA8A0C-ADD3-4DCC-B4F4-DA06362F58DB}" srcId="{AAD71CF2-0D2D-413F-A3D0-52B75DDF7FB0}" destId="{F7AEEE57-8CC5-4BA3-BC13-C6D236D9E34B}" srcOrd="1" destOrd="0" parTransId="{97514F78-AAA1-476E-BC78-A469B553C0E6}" sibTransId="{1BFB5D3A-4D43-4EFF-BCC0-41329465226D}"/>
    <dgm:cxn modelId="{ACF2CD86-3D6D-484F-A525-1E8929D9FC05}" type="presOf" srcId="{F7AEEE57-8CC5-4BA3-BC13-C6D236D9E34B}" destId="{FD9EA33F-597A-4BDB-AC67-A807F52F4442}" srcOrd="0" destOrd="0" presId="urn:microsoft.com/office/officeart/2005/8/layout/hProcess9"/>
    <dgm:cxn modelId="{7D3DD886-2A50-4025-9007-124071E0CC67}" srcId="{AAD71CF2-0D2D-413F-A3D0-52B75DDF7FB0}" destId="{A0955998-835E-440A-ABAB-3ACD2779F287}" srcOrd="2" destOrd="0" parTransId="{2C978623-A09F-497A-8167-9F6F4098AE01}" sibTransId="{3B18FD53-F2BA-4F0E-8905-5FD60108303B}"/>
    <dgm:cxn modelId="{EB1C868F-D13F-4DD7-B3FB-53360929C114}" type="presOf" srcId="{D6E815C8-2D63-4991-B5EE-10AA256B34CF}" destId="{18F2A50B-9448-43DC-B394-1BC18A4F3F94}" srcOrd="0" destOrd="0" presId="urn:microsoft.com/office/officeart/2005/8/layout/hProcess9"/>
    <dgm:cxn modelId="{28CE1E9E-1697-473B-B553-8212B432200A}" type="presOf" srcId="{A0955998-835E-440A-ABAB-3ACD2779F287}" destId="{9DDE54F0-1F8B-4BDF-B1F9-3509C4EB9075}" srcOrd="0" destOrd="0" presId="urn:microsoft.com/office/officeart/2005/8/layout/hProcess9"/>
    <dgm:cxn modelId="{5FFBDFA3-87E2-44C1-BC61-36F7045A7189}" type="presOf" srcId="{AAD71CF2-0D2D-413F-A3D0-52B75DDF7FB0}" destId="{A3FA53BD-CF27-482E-90DC-17CB75751049}" srcOrd="0" destOrd="0" presId="urn:microsoft.com/office/officeart/2005/8/layout/hProcess9"/>
    <dgm:cxn modelId="{DCF911A4-27E6-4713-BF7A-A97E6D986A42}" srcId="{AAD71CF2-0D2D-413F-A3D0-52B75DDF7FB0}" destId="{D6E815C8-2D63-4991-B5EE-10AA256B34CF}" srcOrd="0" destOrd="0" parTransId="{48DF3009-F830-44D7-B425-EDE27631B731}" sibTransId="{F2EEA225-14B5-46F0-B4E0-5038837C65B1}"/>
    <dgm:cxn modelId="{D61FE553-2700-4712-A4E6-7D887D2BF82C}" type="presParOf" srcId="{A3FA53BD-CF27-482E-90DC-17CB75751049}" destId="{7C48DD0A-47F7-4723-8D5A-8CFA0C4B7738}" srcOrd="0" destOrd="0" presId="urn:microsoft.com/office/officeart/2005/8/layout/hProcess9"/>
    <dgm:cxn modelId="{D9388919-642F-49FB-B39D-308EC7486178}" type="presParOf" srcId="{A3FA53BD-CF27-482E-90DC-17CB75751049}" destId="{B6378803-9889-483A-B6CB-20CD1E5808E0}" srcOrd="1" destOrd="0" presId="urn:microsoft.com/office/officeart/2005/8/layout/hProcess9"/>
    <dgm:cxn modelId="{F25A457F-BAD1-4580-AEB0-4DE8302DA3AD}" type="presParOf" srcId="{B6378803-9889-483A-B6CB-20CD1E5808E0}" destId="{18F2A50B-9448-43DC-B394-1BC18A4F3F94}" srcOrd="0" destOrd="0" presId="urn:microsoft.com/office/officeart/2005/8/layout/hProcess9"/>
    <dgm:cxn modelId="{15C4D8CF-8E58-449E-B1B9-13E1CC119D4A}" type="presParOf" srcId="{B6378803-9889-483A-B6CB-20CD1E5808E0}" destId="{3372AE9D-085F-4535-AB3D-50606D735D6B}" srcOrd="1" destOrd="0" presId="urn:microsoft.com/office/officeart/2005/8/layout/hProcess9"/>
    <dgm:cxn modelId="{71F48E4D-5AB1-4E19-A6DE-E481CC5A338E}" type="presParOf" srcId="{B6378803-9889-483A-B6CB-20CD1E5808E0}" destId="{FD9EA33F-597A-4BDB-AC67-A807F52F4442}" srcOrd="2" destOrd="0" presId="urn:microsoft.com/office/officeart/2005/8/layout/hProcess9"/>
    <dgm:cxn modelId="{BF2715C9-6638-4234-9189-79262F8DE006}" type="presParOf" srcId="{B6378803-9889-483A-B6CB-20CD1E5808E0}" destId="{4DEFE7F9-680F-4D4F-A7C3-32280C7F2498}" srcOrd="3" destOrd="0" presId="urn:microsoft.com/office/officeart/2005/8/layout/hProcess9"/>
    <dgm:cxn modelId="{EEBA94E2-7405-4917-9A4E-7567442E8611}" type="presParOf" srcId="{B6378803-9889-483A-B6CB-20CD1E5808E0}" destId="{9DDE54F0-1F8B-4BDF-B1F9-3509C4EB9075}"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0490A9-3D93-41E3-BDCB-80990842FCB5}"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B8C3E8A7-D4F8-4A07-85BB-E877B7B5DD14}">
      <dgm:prSet custT="1"/>
      <dgm:spPr/>
      <dgm:t>
        <a:bodyPr/>
        <a:lstStyle/>
        <a:p>
          <a:r>
            <a:rPr lang="en-US" sz="2000" b="1" dirty="0"/>
            <a:t>AHS Success Through Sustained Commitment</a:t>
          </a:r>
          <a:endParaRPr lang="en-US" sz="2000" dirty="0"/>
        </a:p>
      </dgm:t>
    </dgm:pt>
    <dgm:pt modelId="{65CCECCC-85AE-4887-A079-AA68ECDEA275}" type="parTrans" cxnId="{63B8F238-AF83-4128-83DC-4FAEA5086DC0}">
      <dgm:prSet/>
      <dgm:spPr/>
      <dgm:t>
        <a:bodyPr/>
        <a:lstStyle/>
        <a:p>
          <a:endParaRPr lang="en-US"/>
        </a:p>
      </dgm:t>
    </dgm:pt>
    <dgm:pt modelId="{AF907640-1C82-4360-93FB-B3DEB14E8D08}" type="sibTrans" cxnId="{63B8F238-AF83-4128-83DC-4FAEA5086DC0}">
      <dgm:prSet/>
      <dgm:spPr/>
      <dgm:t>
        <a:bodyPr/>
        <a:lstStyle/>
        <a:p>
          <a:endParaRPr lang="en-US"/>
        </a:p>
      </dgm:t>
    </dgm:pt>
    <dgm:pt modelId="{C0AE4835-071A-4D44-B4C7-53B6BFF09F81}">
      <dgm:prSet custT="1"/>
      <dgm:spPr/>
      <dgm:t>
        <a:bodyPr/>
        <a:lstStyle/>
        <a:p>
          <a:r>
            <a:rPr lang="en-US" sz="1600" b="1" dirty="0"/>
            <a:t>Make Culture a Strategic Priority </a:t>
          </a:r>
          <a:br>
            <a:rPr lang="en-US" sz="1600" dirty="0"/>
          </a:br>
          <a:r>
            <a:rPr lang="en-US" sz="1600" dirty="0"/>
            <a:t>Embed culture in boardroom priorities, measured alongside financial and clinical outcomes</a:t>
          </a:r>
          <a:r>
            <a:rPr lang="en-US" sz="1200" dirty="0"/>
            <a:t>.</a:t>
          </a:r>
        </a:p>
      </dgm:t>
    </dgm:pt>
    <dgm:pt modelId="{B0EEFDFD-E4C2-49AB-AF0B-9F68E654D91B}" type="parTrans" cxnId="{D1EE6031-9A9F-42C1-9A95-26B264FED406}">
      <dgm:prSet/>
      <dgm:spPr/>
      <dgm:t>
        <a:bodyPr/>
        <a:lstStyle/>
        <a:p>
          <a:endParaRPr lang="en-US"/>
        </a:p>
      </dgm:t>
    </dgm:pt>
    <dgm:pt modelId="{E1E13E71-A419-4861-B731-9A05E0579AB2}" type="sibTrans" cxnId="{D1EE6031-9A9F-42C1-9A95-26B264FED406}">
      <dgm:prSet/>
      <dgm:spPr/>
      <dgm:t>
        <a:bodyPr/>
        <a:lstStyle/>
        <a:p>
          <a:endParaRPr lang="en-US"/>
        </a:p>
      </dgm:t>
    </dgm:pt>
    <dgm:pt modelId="{C0583B32-A6ED-412E-B398-04C7A4BD6EEA}">
      <dgm:prSet custT="1"/>
      <dgm:spPr/>
      <dgm:t>
        <a:bodyPr/>
        <a:lstStyle/>
        <a:p>
          <a:r>
            <a:rPr lang="en-US" sz="1600" b="1" dirty="0"/>
            <a:t>Measure and Improve</a:t>
          </a:r>
          <a:br>
            <a:rPr lang="en-US" sz="1600" dirty="0"/>
          </a:br>
          <a:r>
            <a:rPr lang="en-US" sz="1600" dirty="0"/>
            <a:t>Use data-driven tools to assess and advance culture maturity.</a:t>
          </a:r>
        </a:p>
      </dgm:t>
    </dgm:pt>
    <dgm:pt modelId="{F0231A2F-EB88-4A9F-995B-2A9DC250E2F2}" type="parTrans" cxnId="{545EEFD7-CD3E-483F-8724-5685C5814162}">
      <dgm:prSet/>
      <dgm:spPr/>
      <dgm:t>
        <a:bodyPr/>
        <a:lstStyle/>
        <a:p>
          <a:endParaRPr lang="en-US"/>
        </a:p>
      </dgm:t>
    </dgm:pt>
    <dgm:pt modelId="{8C20F6CF-745C-40AE-85CF-2911CE480C1C}" type="sibTrans" cxnId="{545EEFD7-CD3E-483F-8724-5685C5814162}">
      <dgm:prSet/>
      <dgm:spPr/>
      <dgm:t>
        <a:bodyPr/>
        <a:lstStyle/>
        <a:p>
          <a:endParaRPr lang="en-US"/>
        </a:p>
      </dgm:t>
    </dgm:pt>
    <dgm:pt modelId="{B6213C17-8C42-4FBE-9142-EA7732FA2481}">
      <dgm:prSet custT="1"/>
      <dgm:spPr/>
      <dgm:t>
        <a:bodyPr/>
        <a:lstStyle/>
        <a:p>
          <a:r>
            <a:rPr lang="en-US" sz="1600" b="1" dirty="0"/>
            <a:t>Lead by Example</a:t>
          </a:r>
          <a:br>
            <a:rPr lang="en-US" sz="1600" dirty="0"/>
          </a:br>
          <a:r>
            <a:rPr lang="en-US" sz="1600" dirty="0"/>
            <a:t>Ensure leaders model transparency, safety, and engage frontline teams.</a:t>
          </a:r>
        </a:p>
      </dgm:t>
    </dgm:pt>
    <dgm:pt modelId="{06D52BB4-F50D-4A3F-9D53-4686C11BDC36}" type="parTrans" cxnId="{DC39835D-F90D-44CD-8209-F6EC5D538899}">
      <dgm:prSet/>
      <dgm:spPr/>
      <dgm:t>
        <a:bodyPr/>
        <a:lstStyle/>
        <a:p>
          <a:endParaRPr lang="en-US"/>
        </a:p>
      </dgm:t>
    </dgm:pt>
    <dgm:pt modelId="{17B8707E-4A0B-4583-9FA8-985A74A0B721}" type="sibTrans" cxnId="{DC39835D-F90D-44CD-8209-F6EC5D538899}">
      <dgm:prSet/>
      <dgm:spPr/>
      <dgm:t>
        <a:bodyPr/>
        <a:lstStyle/>
        <a:p>
          <a:endParaRPr lang="en-US"/>
        </a:p>
      </dgm:t>
    </dgm:pt>
    <dgm:pt modelId="{34050896-80E4-47AB-BF10-3F046334C8DA}">
      <dgm:prSet custT="1"/>
      <dgm:spPr/>
      <dgm:t>
        <a:bodyPr/>
        <a:lstStyle/>
        <a:p>
          <a:r>
            <a:rPr lang="en-US" sz="1600" b="1" dirty="0"/>
            <a:t>Empower the Front Line</a:t>
          </a:r>
          <a:br>
            <a:rPr lang="en-US" sz="1600" dirty="0"/>
          </a:br>
          <a:r>
            <a:rPr lang="en-US" sz="1600" dirty="0"/>
            <a:t>Promote open reporting and team ownership of cultural initiatives.</a:t>
          </a:r>
        </a:p>
      </dgm:t>
    </dgm:pt>
    <dgm:pt modelId="{EB3CC57A-2393-4BA7-B940-7D1CF3E2E3E0}" type="parTrans" cxnId="{2D8712B4-D05F-43E0-89FC-36E78E7D9568}">
      <dgm:prSet/>
      <dgm:spPr/>
      <dgm:t>
        <a:bodyPr/>
        <a:lstStyle/>
        <a:p>
          <a:endParaRPr lang="en-US"/>
        </a:p>
      </dgm:t>
    </dgm:pt>
    <dgm:pt modelId="{61A81E58-5122-411B-99AD-AC3500E1D546}" type="sibTrans" cxnId="{2D8712B4-D05F-43E0-89FC-36E78E7D9568}">
      <dgm:prSet/>
      <dgm:spPr/>
      <dgm:t>
        <a:bodyPr/>
        <a:lstStyle/>
        <a:p>
          <a:endParaRPr lang="en-US"/>
        </a:p>
      </dgm:t>
    </dgm:pt>
    <dgm:pt modelId="{10A98772-B248-4E49-8C86-8846B53EFA60}">
      <dgm:prSet custT="1"/>
      <dgm:spPr/>
      <dgm:t>
        <a:bodyPr/>
        <a:lstStyle/>
        <a:p>
          <a:r>
            <a:rPr lang="en-US" sz="1600" b="1" dirty="0"/>
            <a:t>Align Recognition with Values</a:t>
          </a:r>
          <a:br>
            <a:rPr lang="en-US" sz="1600" dirty="0"/>
          </a:br>
          <a:r>
            <a:rPr lang="en-US" sz="1600" dirty="0"/>
            <a:t>Celebrate and reward behaviors that reflect cultural priorities</a:t>
          </a:r>
          <a:r>
            <a:rPr lang="en-US" sz="1500" dirty="0"/>
            <a:t>.</a:t>
          </a:r>
        </a:p>
      </dgm:t>
    </dgm:pt>
    <dgm:pt modelId="{800F2D95-DDFB-431C-BF04-8B8605A39060}" type="parTrans" cxnId="{E3E1C631-5AC0-4F0C-A8F8-8CE058E877E1}">
      <dgm:prSet/>
      <dgm:spPr/>
      <dgm:t>
        <a:bodyPr/>
        <a:lstStyle/>
        <a:p>
          <a:endParaRPr lang="en-US"/>
        </a:p>
      </dgm:t>
    </dgm:pt>
    <dgm:pt modelId="{67A8D675-0B71-47DE-8154-B90B45DB0424}" type="sibTrans" cxnId="{E3E1C631-5AC0-4F0C-A8F8-8CE058E877E1}">
      <dgm:prSet/>
      <dgm:spPr/>
      <dgm:t>
        <a:bodyPr/>
        <a:lstStyle/>
        <a:p>
          <a:endParaRPr lang="en-US"/>
        </a:p>
      </dgm:t>
    </dgm:pt>
    <dgm:pt modelId="{C9B9FC30-6612-4A81-8B2D-240708B99066}" type="pres">
      <dgm:prSet presAssocID="{930490A9-3D93-41E3-BDCB-80990842FCB5}" presName="Name0" presStyleCnt="0">
        <dgm:presLayoutVars>
          <dgm:dir/>
          <dgm:animLvl val="lvl"/>
          <dgm:resizeHandles val="exact"/>
        </dgm:presLayoutVars>
      </dgm:prSet>
      <dgm:spPr/>
    </dgm:pt>
    <dgm:pt modelId="{5DFBD2D0-61A2-46BD-A41C-85A748E80B84}" type="pres">
      <dgm:prSet presAssocID="{10A98772-B248-4E49-8C86-8846B53EFA60}" presName="boxAndChildren" presStyleCnt="0"/>
      <dgm:spPr/>
    </dgm:pt>
    <dgm:pt modelId="{225DC129-E27E-4291-8018-A3F6CEAB3F7B}" type="pres">
      <dgm:prSet presAssocID="{10A98772-B248-4E49-8C86-8846B53EFA60}" presName="parentTextBox" presStyleLbl="node1" presStyleIdx="0" presStyleCnt="6"/>
      <dgm:spPr/>
    </dgm:pt>
    <dgm:pt modelId="{089213AD-EB91-474E-8921-127ADD6A2ED4}" type="pres">
      <dgm:prSet presAssocID="{61A81E58-5122-411B-99AD-AC3500E1D546}" presName="sp" presStyleCnt="0"/>
      <dgm:spPr/>
    </dgm:pt>
    <dgm:pt modelId="{7B3B2A1C-5ADA-4A9F-A3AF-CB094C8F9618}" type="pres">
      <dgm:prSet presAssocID="{34050896-80E4-47AB-BF10-3F046334C8DA}" presName="arrowAndChildren" presStyleCnt="0"/>
      <dgm:spPr/>
    </dgm:pt>
    <dgm:pt modelId="{5C5860AE-07F3-4859-8B4D-2B980F6D9BB0}" type="pres">
      <dgm:prSet presAssocID="{34050896-80E4-47AB-BF10-3F046334C8DA}" presName="parentTextArrow" presStyleLbl="node1" presStyleIdx="1" presStyleCnt="6"/>
      <dgm:spPr/>
    </dgm:pt>
    <dgm:pt modelId="{AA8BE5C1-F721-414D-812D-254A4FDBF602}" type="pres">
      <dgm:prSet presAssocID="{17B8707E-4A0B-4583-9FA8-985A74A0B721}" presName="sp" presStyleCnt="0"/>
      <dgm:spPr/>
    </dgm:pt>
    <dgm:pt modelId="{1ACD88AD-0CE7-4605-A25E-4AA88D45C85B}" type="pres">
      <dgm:prSet presAssocID="{B6213C17-8C42-4FBE-9142-EA7732FA2481}" presName="arrowAndChildren" presStyleCnt="0"/>
      <dgm:spPr/>
    </dgm:pt>
    <dgm:pt modelId="{C977D0B9-E97C-4A62-BF87-4AF37592B040}" type="pres">
      <dgm:prSet presAssocID="{B6213C17-8C42-4FBE-9142-EA7732FA2481}" presName="parentTextArrow" presStyleLbl="node1" presStyleIdx="2" presStyleCnt="6"/>
      <dgm:spPr/>
    </dgm:pt>
    <dgm:pt modelId="{BA7DB47B-C823-4162-99B3-2C685928A450}" type="pres">
      <dgm:prSet presAssocID="{8C20F6CF-745C-40AE-85CF-2911CE480C1C}" presName="sp" presStyleCnt="0"/>
      <dgm:spPr/>
    </dgm:pt>
    <dgm:pt modelId="{BA322535-6A5D-4B51-9434-3A1EBA4E1435}" type="pres">
      <dgm:prSet presAssocID="{C0583B32-A6ED-412E-B398-04C7A4BD6EEA}" presName="arrowAndChildren" presStyleCnt="0"/>
      <dgm:spPr/>
    </dgm:pt>
    <dgm:pt modelId="{9BAB2953-59A4-4837-A803-B2868FCBA5B1}" type="pres">
      <dgm:prSet presAssocID="{C0583B32-A6ED-412E-B398-04C7A4BD6EEA}" presName="parentTextArrow" presStyleLbl="node1" presStyleIdx="3" presStyleCnt="6"/>
      <dgm:spPr/>
    </dgm:pt>
    <dgm:pt modelId="{74A74C47-1FBA-44C1-AB2D-32AEF83FB2C0}" type="pres">
      <dgm:prSet presAssocID="{E1E13E71-A419-4861-B731-9A05E0579AB2}" presName="sp" presStyleCnt="0"/>
      <dgm:spPr/>
    </dgm:pt>
    <dgm:pt modelId="{5D2ED976-853A-4E06-85B2-4117B52B5A8A}" type="pres">
      <dgm:prSet presAssocID="{C0AE4835-071A-4D44-B4C7-53B6BFF09F81}" presName="arrowAndChildren" presStyleCnt="0"/>
      <dgm:spPr/>
    </dgm:pt>
    <dgm:pt modelId="{0C456CE5-5287-4E53-B152-6E9CB380AA87}" type="pres">
      <dgm:prSet presAssocID="{C0AE4835-071A-4D44-B4C7-53B6BFF09F81}" presName="parentTextArrow" presStyleLbl="node1" presStyleIdx="4" presStyleCnt="6"/>
      <dgm:spPr/>
    </dgm:pt>
    <dgm:pt modelId="{8C2A2766-70E8-4A44-A1DE-E57AF3CBE594}" type="pres">
      <dgm:prSet presAssocID="{AF907640-1C82-4360-93FB-B3DEB14E8D08}" presName="sp" presStyleCnt="0"/>
      <dgm:spPr/>
    </dgm:pt>
    <dgm:pt modelId="{33E7B5D1-9D4C-46C0-AD44-DC25E2F7942B}" type="pres">
      <dgm:prSet presAssocID="{B8C3E8A7-D4F8-4A07-85BB-E877B7B5DD14}" presName="arrowAndChildren" presStyleCnt="0"/>
      <dgm:spPr/>
    </dgm:pt>
    <dgm:pt modelId="{E373363B-09D3-436D-A212-A8FE028722E4}" type="pres">
      <dgm:prSet presAssocID="{B8C3E8A7-D4F8-4A07-85BB-E877B7B5DD14}" presName="parentTextArrow" presStyleLbl="node1" presStyleIdx="5" presStyleCnt="6"/>
      <dgm:spPr/>
    </dgm:pt>
  </dgm:ptLst>
  <dgm:cxnLst>
    <dgm:cxn modelId="{AD1F2023-07CC-4845-9A93-2CDA5CC99F9A}" type="presOf" srcId="{930490A9-3D93-41E3-BDCB-80990842FCB5}" destId="{C9B9FC30-6612-4A81-8B2D-240708B99066}" srcOrd="0" destOrd="0" presId="urn:microsoft.com/office/officeart/2005/8/layout/process4"/>
    <dgm:cxn modelId="{D1EE6031-9A9F-42C1-9A95-26B264FED406}" srcId="{930490A9-3D93-41E3-BDCB-80990842FCB5}" destId="{C0AE4835-071A-4D44-B4C7-53B6BFF09F81}" srcOrd="1" destOrd="0" parTransId="{B0EEFDFD-E4C2-49AB-AF0B-9F68E654D91B}" sibTransId="{E1E13E71-A419-4861-B731-9A05E0579AB2}"/>
    <dgm:cxn modelId="{E3E1C631-5AC0-4F0C-A8F8-8CE058E877E1}" srcId="{930490A9-3D93-41E3-BDCB-80990842FCB5}" destId="{10A98772-B248-4E49-8C86-8846B53EFA60}" srcOrd="5" destOrd="0" parTransId="{800F2D95-DDFB-431C-BF04-8B8605A39060}" sibTransId="{67A8D675-0B71-47DE-8154-B90B45DB0424}"/>
    <dgm:cxn modelId="{63B8F238-AF83-4128-83DC-4FAEA5086DC0}" srcId="{930490A9-3D93-41E3-BDCB-80990842FCB5}" destId="{B8C3E8A7-D4F8-4A07-85BB-E877B7B5DD14}" srcOrd="0" destOrd="0" parTransId="{65CCECCC-85AE-4887-A079-AA68ECDEA275}" sibTransId="{AF907640-1C82-4360-93FB-B3DEB14E8D08}"/>
    <dgm:cxn modelId="{D827455D-D314-4AC6-8DBD-A0099C82261B}" type="presOf" srcId="{C0583B32-A6ED-412E-B398-04C7A4BD6EEA}" destId="{9BAB2953-59A4-4837-A803-B2868FCBA5B1}" srcOrd="0" destOrd="0" presId="urn:microsoft.com/office/officeart/2005/8/layout/process4"/>
    <dgm:cxn modelId="{DC39835D-F90D-44CD-8209-F6EC5D538899}" srcId="{930490A9-3D93-41E3-BDCB-80990842FCB5}" destId="{B6213C17-8C42-4FBE-9142-EA7732FA2481}" srcOrd="3" destOrd="0" parTransId="{06D52BB4-F50D-4A3F-9D53-4686C11BDC36}" sibTransId="{17B8707E-4A0B-4583-9FA8-985A74A0B721}"/>
    <dgm:cxn modelId="{783BDD4A-5823-4968-B9E2-9CBD85915F54}" type="presOf" srcId="{10A98772-B248-4E49-8C86-8846B53EFA60}" destId="{225DC129-E27E-4291-8018-A3F6CEAB3F7B}" srcOrd="0" destOrd="0" presId="urn:microsoft.com/office/officeart/2005/8/layout/process4"/>
    <dgm:cxn modelId="{CBE9D54D-F9FA-4ECF-A022-769090EBE2F2}" type="presOf" srcId="{B8C3E8A7-D4F8-4A07-85BB-E877B7B5DD14}" destId="{E373363B-09D3-436D-A212-A8FE028722E4}" srcOrd="0" destOrd="0" presId="urn:microsoft.com/office/officeart/2005/8/layout/process4"/>
    <dgm:cxn modelId="{C7D4728E-B02C-46CD-8996-49A48220D7A8}" type="presOf" srcId="{34050896-80E4-47AB-BF10-3F046334C8DA}" destId="{5C5860AE-07F3-4859-8B4D-2B980F6D9BB0}" srcOrd="0" destOrd="0" presId="urn:microsoft.com/office/officeart/2005/8/layout/process4"/>
    <dgm:cxn modelId="{814794AF-DE2A-42A6-8F01-04983A3006A8}" type="presOf" srcId="{C0AE4835-071A-4D44-B4C7-53B6BFF09F81}" destId="{0C456CE5-5287-4E53-B152-6E9CB380AA87}" srcOrd="0" destOrd="0" presId="urn:microsoft.com/office/officeart/2005/8/layout/process4"/>
    <dgm:cxn modelId="{2D8712B4-D05F-43E0-89FC-36E78E7D9568}" srcId="{930490A9-3D93-41E3-BDCB-80990842FCB5}" destId="{34050896-80E4-47AB-BF10-3F046334C8DA}" srcOrd="4" destOrd="0" parTransId="{EB3CC57A-2393-4BA7-B940-7D1CF3E2E3E0}" sibTransId="{61A81E58-5122-411B-99AD-AC3500E1D546}"/>
    <dgm:cxn modelId="{545EEFD7-CD3E-483F-8724-5685C5814162}" srcId="{930490A9-3D93-41E3-BDCB-80990842FCB5}" destId="{C0583B32-A6ED-412E-B398-04C7A4BD6EEA}" srcOrd="2" destOrd="0" parTransId="{F0231A2F-EB88-4A9F-995B-2A9DC250E2F2}" sibTransId="{8C20F6CF-745C-40AE-85CF-2911CE480C1C}"/>
    <dgm:cxn modelId="{846A63DA-A3F2-4805-A50E-4A6E3EB2B0A0}" type="presOf" srcId="{B6213C17-8C42-4FBE-9142-EA7732FA2481}" destId="{C977D0B9-E97C-4A62-BF87-4AF37592B040}" srcOrd="0" destOrd="0" presId="urn:microsoft.com/office/officeart/2005/8/layout/process4"/>
    <dgm:cxn modelId="{DD62E447-C60F-4FB7-8F31-3AE65DFE9207}" type="presParOf" srcId="{C9B9FC30-6612-4A81-8B2D-240708B99066}" destId="{5DFBD2D0-61A2-46BD-A41C-85A748E80B84}" srcOrd="0" destOrd="0" presId="urn:microsoft.com/office/officeart/2005/8/layout/process4"/>
    <dgm:cxn modelId="{44BAF1D5-2D05-42D3-B958-0F6AC3401A6D}" type="presParOf" srcId="{5DFBD2D0-61A2-46BD-A41C-85A748E80B84}" destId="{225DC129-E27E-4291-8018-A3F6CEAB3F7B}" srcOrd="0" destOrd="0" presId="urn:microsoft.com/office/officeart/2005/8/layout/process4"/>
    <dgm:cxn modelId="{65FA5215-2B87-4E01-94CA-F4152B6EBF36}" type="presParOf" srcId="{C9B9FC30-6612-4A81-8B2D-240708B99066}" destId="{089213AD-EB91-474E-8921-127ADD6A2ED4}" srcOrd="1" destOrd="0" presId="urn:microsoft.com/office/officeart/2005/8/layout/process4"/>
    <dgm:cxn modelId="{C4F1E531-C3AC-4B9B-879F-038FC650FA55}" type="presParOf" srcId="{C9B9FC30-6612-4A81-8B2D-240708B99066}" destId="{7B3B2A1C-5ADA-4A9F-A3AF-CB094C8F9618}" srcOrd="2" destOrd="0" presId="urn:microsoft.com/office/officeart/2005/8/layout/process4"/>
    <dgm:cxn modelId="{621B1B67-E2BE-4CAE-AEF3-4FB6FB114552}" type="presParOf" srcId="{7B3B2A1C-5ADA-4A9F-A3AF-CB094C8F9618}" destId="{5C5860AE-07F3-4859-8B4D-2B980F6D9BB0}" srcOrd="0" destOrd="0" presId="urn:microsoft.com/office/officeart/2005/8/layout/process4"/>
    <dgm:cxn modelId="{AC6E950B-ED61-4FFD-A6D5-D462A1EC0E36}" type="presParOf" srcId="{C9B9FC30-6612-4A81-8B2D-240708B99066}" destId="{AA8BE5C1-F721-414D-812D-254A4FDBF602}" srcOrd="3" destOrd="0" presId="urn:microsoft.com/office/officeart/2005/8/layout/process4"/>
    <dgm:cxn modelId="{9271CB8E-A4CB-4EAC-ABEC-2416D1CB490F}" type="presParOf" srcId="{C9B9FC30-6612-4A81-8B2D-240708B99066}" destId="{1ACD88AD-0CE7-4605-A25E-4AA88D45C85B}" srcOrd="4" destOrd="0" presId="urn:microsoft.com/office/officeart/2005/8/layout/process4"/>
    <dgm:cxn modelId="{452CF504-8B1A-4732-A5E3-D66E28F7EE3E}" type="presParOf" srcId="{1ACD88AD-0CE7-4605-A25E-4AA88D45C85B}" destId="{C977D0B9-E97C-4A62-BF87-4AF37592B040}" srcOrd="0" destOrd="0" presId="urn:microsoft.com/office/officeart/2005/8/layout/process4"/>
    <dgm:cxn modelId="{849E620C-80A8-4087-B9DC-72551F2135BD}" type="presParOf" srcId="{C9B9FC30-6612-4A81-8B2D-240708B99066}" destId="{BA7DB47B-C823-4162-99B3-2C685928A450}" srcOrd="5" destOrd="0" presId="urn:microsoft.com/office/officeart/2005/8/layout/process4"/>
    <dgm:cxn modelId="{BD39C7F1-20AA-4EE4-BFA5-B840CF575FF0}" type="presParOf" srcId="{C9B9FC30-6612-4A81-8B2D-240708B99066}" destId="{BA322535-6A5D-4B51-9434-3A1EBA4E1435}" srcOrd="6" destOrd="0" presId="urn:microsoft.com/office/officeart/2005/8/layout/process4"/>
    <dgm:cxn modelId="{CFB2BF3F-4BA4-4AFD-96C9-A2D285F6A98E}" type="presParOf" srcId="{BA322535-6A5D-4B51-9434-3A1EBA4E1435}" destId="{9BAB2953-59A4-4837-A803-B2868FCBA5B1}" srcOrd="0" destOrd="0" presId="urn:microsoft.com/office/officeart/2005/8/layout/process4"/>
    <dgm:cxn modelId="{BEDA9209-D28F-4C47-AFE0-4D79CA29D76E}" type="presParOf" srcId="{C9B9FC30-6612-4A81-8B2D-240708B99066}" destId="{74A74C47-1FBA-44C1-AB2D-32AEF83FB2C0}" srcOrd="7" destOrd="0" presId="urn:microsoft.com/office/officeart/2005/8/layout/process4"/>
    <dgm:cxn modelId="{C772FF27-8B6B-4552-B6D5-CF576411F66D}" type="presParOf" srcId="{C9B9FC30-6612-4A81-8B2D-240708B99066}" destId="{5D2ED976-853A-4E06-85B2-4117B52B5A8A}" srcOrd="8" destOrd="0" presId="urn:microsoft.com/office/officeart/2005/8/layout/process4"/>
    <dgm:cxn modelId="{4C18C3B3-2A7D-4B98-9136-F3A91E9A426F}" type="presParOf" srcId="{5D2ED976-853A-4E06-85B2-4117B52B5A8A}" destId="{0C456CE5-5287-4E53-B152-6E9CB380AA87}" srcOrd="0" destOrd="0" presId="urn:microsoft.com/office/officeart/2005/8/layout/process4"/>
    <dgm:cxn modelId="{82DCC663-0422-4ED2-9BA6-7DC5B72D11E6}" type="presParOf" srcId="{C9B9FC30-6612-4A81-8B2D-240708B99066}" destId="{8C2A2766-70E8-4A44-A1DE-E57AF3CBE594}" srcOrd="9" destOrd="0" presId="urn:microsoft.com/office/officeart/2005/8/layout/process4"/>
    <dgm:cxn modelId="{292C84EA-0D70-47F2-873A-4E26A2C40FFA}" type="presParOf" srcId="{C9B9FC30-6612-4A81-8B2D-240708B99066}" destId="{33E7B5D1-9D4C-46C0-AD44-DC25E2F7942B}" srcOrd="10" destOrd="0" presId="urn:microsoft.com/office/officeart/2005/8/layout/process4"/>
    <dgm:cxn modelId="{ABE63E65-E2E4-4BE1-BF07-741CE3E3C837}" type="presParOf" srcId="{33E7B5D1-9D4C-46C0-AD44-DC25E2F7942B}" destId="{E373363B-09D3-436D-A212-A8FE028722E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8DD0A-47F7-4723-8D5A-8CFA0C4B7738}">
      <dsp:nvSpPr>
        <dsp:cNvPr id="0" name=""/>
        <dsp:cNvSpPr/>
      </dsp:nvSpPr>
      <dsp:spPr>
        <a:xfrm>
          <a:off x="415214" y="0"/>
          <a:ext cx="4705764" cy="25267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2A50B-9448-43DC-B394-1BC18A4F3F94}">
      <dsp:nvSpPr>
        <dsp:cNvPr id="0" name=""/>
        <dsp:cNvSpPr/>
      </dsp:nvSpPr>
      <dsp:spPr>
        <a:xfrm>
          <a:off x="5947" y="758030"/>
          <a:ext cx="1781962" cy="10107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100% Departments will have a neutrally facilitated debriefing</a:t>
          </a:r>
        </a:p>
      </dsp:txBody>
      <dsp:txXfrm>
        <a:off x="55286" y="807369"/>
        <a:ext cx="1683284" cy="912028"/>
      </dsp:txXfrm>
    </dsp:sp>
    <dsp:sp modelId="{FD9EA33F-597A-4BDB-AC67-A807F52F4442}">
      <dsp:nvSpPr>
        <dsp:cNvPr id="0" name=""/>
        <dsp:cNvSpPr/>
      </dsp:nvSpPr>
      <dsp:spPr>
        <a:xfrm>
          <a:off x="1877115" y="758030"/>
          <a:ext cx="1781962" cy="10107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180 Departments will develop action plans by  7/31/25 </a:t>
          </a:r>
        </a:p>
      </dsp:txBody>
      <dsp:txXfrm>
        <a:off x="1926454" y="807369"/>
        <a:ext cx="1683284" cy="912028"/>
      </dsp:txXfrm>
    </dsp:sp>
    <dsp:sp modelId="{9DDE54F0-1F8B-4BDF-B1F9-3509C4EB9075}">
      <dsp:nvSpPr>
        <dsp:cNvPr id="0" name=""/>
        <dsp:cNvSpPr/>
      </dsp:nvSpPr>
      <dsp:spPr>
        <a:xfrm>
          <a:off x="3748283" y="758030"/>
          <a:ext cx="1781962" cy="10107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Action plans implemented and monitored in August-Sept. </a:t>
          </a:r>
        </a:p>
      </dsp:txBody>
      <dsp:txXfrm>
        <a:off x="3797622" y="807369"/>
        <a:ext cx="1683284" cy="912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DC129-E27E-4291-8018-A3F6CEAB3F7B}">
      <dsp:nvSpPr>
        <dsp:cNvPr id="0" name=""/>
        <dsp:cNvSpPr/>
      </dsp:nvSpPr>
      <dsp:spPr>
        <a:xfrm>
          <a:off x="0" y="5621827"/>
          <a:ext cx="6724269" cy="73786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Align Recognition with Values</a:t>
          </a:r>
          <a:br>
            <a:rPr lang="en-US" sz="1600" kern="1200" dirty="0"/>
          </a:br>
          <a:r>
            <a:rPr lang="en-US" sz="1600" kern="1200" dirty="0"/>
            <a:t>Celebrate and reward behaviors that reflect cultural priorities</a:t>
          </a:r>
          <a:r>
            <a:rPr lang="en-US" sz="1500" kern="1200" dirty="0"/>
            <a:t>.</a:t>
          </a:r>
        </a:p>
      </dsp:txBody>
      <dsp:txXfrm>
        <a:off x="0" y="5621827"/>
        <a:ext cx="6724269" cy="737861"/>
      </dsp:txXfrm>
    </dsp:sp>
    <dsp:sp modelId="{5C5860AE-07F3-4859-8B4D-2B980F6D9BB0}">
      <dsp:nvSpPr>
        <dsp:cNvPr id="0" name=""/>
        <dsp:cNvSpPr/>
      </dsp:nvSpPr>
      <dsp:spPr>
        <a:xfrm rot="10800000">
          <a:off x="0" y="4498063"/>
          <a:ext cx="6724269" cy="1134831"/>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Empower the Front Line</a:t>
          </a:r>
          <a:br>
            <a:rPr lang="en-US" sz="1600" kern="1200" dirty="0"/>
          </a:br>
          <a:r>
            <a:rPr lang="en-US" sz="1600" kern="1200" dirty="0"/>
            <a:t>Promote open reporting and team ownership of cultural initiatives.</a:t>
          </a:r>
        </a:p>
      </dsp:txBody>
      <dsp:txXfrm rot="10800000">
        <a:off x="0" y="4498063"/>
        <a:ext cx="6724269" cy="737379"/>
      </dsp:txXfrm>
    </dsp:sp>
    <dsp:sp modelId="{C977D0B9-E97C-4A62-BF87-4AF37592B040}">
      <dsp:nvSpPr>
        <dsp:cNvPr id="0" name=""/>
        <dsp:cNvSpPr/>
      </dsp:nvSpPr>
      <dsp:spPr>
        <a:xfrm rot="10800000">
          <a:off x="0" y="3374300"/>
          <a:ext cx="6724269" cy="1134831"/>
        </a:xfrm>
        <a:prstGeom prst="upArrowCallou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Lead by Example</a:t>
          </a:r>
          <a:br>
            <a:rPr lang="en-US" sz="1600" kern="1200" dirty="0"/>
          </a:br>
          <a:r>
            <a:rPr lang="en-US" sz="1600" kern="1200" dirty="0"/>
            <a:t>Ensure leaders model transparency, safety, and engage frontline teams.</a:t>
          </a:r>
        </a:p>
      </dsp:txBody>
      <dsp:txXfrm rot="10800000">
        <a:off x="0" y="3374300"/>
        <a:ext cx="6724269" cy="737379"/>
      </dsp:txXfrm>
    </dsp:sp>
    <dsp:sp modelId="{9BAB2953-59A4-4837-A803-B2868FCBA5B1}">
      <dsp:nvSpPr>
        <dsp:cNvPr id="0" name=""/>
        <dsp:cNvSpPr/>
      </dsp:nvSpPr>
      <dsp:spPr>
        <a:xfrm rot="10800000">
          <a:off x="0" y="2250536"/>
          <a:ext cx="6724269" cy="1134831"/>
        </a:xfrm>
        <a:prstGeom prst="upArrowCallou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Measure and Improve</a:t>
          </a:r>
          <a:br>
            <a:rPr lang="en-US" sz="1600" kern="1200" dirty="0"/>
          </a:br>
          <a:r>
            <a:rPr lang="en-US" sz="1600" kern="1200" dirty="0"/>
            <a:t>Use data-driven tools to assess and advance culture maturity.</a:t>
          </a:r>
        </a:p>
      </dsp:txBody>
      <dsp:txXfrm rot="10800000">
        <a:off x="0" y="2250536"/>
        <a:ext cx="6724269" cy="737379"/>
      </dsp:txXfrm>
    </dsp:sp>
    <dsp:sp modelId="{0C456CE5-5287-4E53-B152-6E9CB380AA87}">
      <dsp:nvSpPr>
        <dsp:cNvPr id="0" name=""/>
        <dsp:cNvSpPr/>
      </dsp:nvSpPr>
      <dsp:spPr>
        <a:xfrm rot="10800000">
          <a:off x="0" y="1126773"/>
          <a:ext cx="6724269" cy="1134831"/>
        </a:xfrm>
        <a:prstGeom prst="upArrowCallou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Make Culture a Strategic Priority </a:t>
          </a:r>
          <a:br>
            <a:rPr lang="en-US" sz="1600" kern="1200" dirty="0"/>
          </a:br>
          <a:r>
            <a:rPr lang="en-US" sz="1600" kern="1200" dirty="0"/>
            <a:t>Embed culture in boardroom priorities, measured alongside financial and clinical outcomes</a:t>
          </a:r>
          <a:r>
            <a:rPr lang="en-US" sz="1200" kern="1200" dirty="0"/>
            <a:t>.</a:t>
          </a:r>
        </a:p>
      </dsp:txBody>
      <dsp:txXfrm rot="10800000">
        <a:off x="0" y="1126773"/>
        <a:ext cx="6724269" cy="737379"/>
      </dsp:txXfrm>
    </dsp:sp>
    <dsp:sp modelId="{E373363B-09D3-436D-A212-A8FE028722E4}">
      <dsp:nvSpPr>
        <dsp:cNvPr id="0" name=""/>
        <dsp:cNvSpPr/>
      </dsp:nvSpPr>
      <dsp:spPr>
        <a:xfrm rot="10800000">
          <a:off x="0" y="3009"/>
          <a:ext cx="6724269" cy="1134831"/>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AHS Success Through Sustained Commitment</a:t>
          </a:r>
          <a:endParaRPr lang="en-US" sz="2000" kern="1200" dirty="0"/>
        </a:p>
      </dsp:txBody>
      <dsp:txXfrm rot="10800000">
        <a:off x="0" y="3009"/>
        <a:ext cx="6724269" cy="7373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D86AB2-C7F9-24C2-6D9D-FE6B126A34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EBDCF6-5EC2-F34B-3344-4534E9BA33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84ACCE-450D-C944-B167-B7CF19BF6C6B}" type="datetimeFigureOut">
              <a:rPr lang="en-US" smtClean="0"/>
              <a:t>7/9/2025</a:t>
            </a:fld>
            <a:endParaRPr lang="en-US"/>
          </a:p>
        </p:txBody>
      </p:sp>
      <p:sp>
        <p:nvSpPr>
          <p:cNvPr id="4" name="Footer Placeholder 3">
            <a:extLst>
              <a:ext uri="{FF2B5EF4-FFF2-40B4-BE49-F238E27FC236}">
                <a16:creationId xmlns:a16="http://schemas.microsoft.com/office/drawing/2014/main" id="{C1525F46-4CEC-90C1-B7A7-84BAE1A50C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D53A46-9EF7-8898-02B5-05605920D7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AD119E-5A90-BA48-8CFD-512D4C65A130}" type="slidenum">
              <a:rPr lang="en-US" smtClean="0"/>
              <a:t>‹#›</a:t>
            </a:fld>
            <a:endParaRPr lang="en-US"/>
          </a:p>
        </p:txBody>
      </p:sp>
    </p:spTree>
    <p:extLst>
      <p:ext uri="{BB962C8B-B14F-4D97-AF65-F5344CB8AC3E}">
        <p14:creationId xmlns:p14="http://schemas.microsoft.com/office/powerpoint/2010/main" val="37781895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213B4-579E-CD42-8066-7CF7966D1E13}"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EE1DC-0B0F-7A45-A3F9-C3D1298367A9}" type="slidenum">
              <a:rPr lang="en-US" smtClean="0"/>
              <a:t>‹#›</a:t>
            </a:fld>
            <a:endParaRPr lang="en-US"/>
          </a:p>
        </p:txBody>
      </p:sp>
    </p:spTree>
    <p:extLst>
      <p:ext uri="{BB962C8B-B14F-4D97-AF65-F5344CB8AC3E}">
        <p14:creationId xmlns:p14="http://schemas.microsoft.com/office/powerpoint/2010/main" val="206981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EE1DC-0B0F-7A45-A3F9-C3D1298367A9}" type="slidenum">
              <a:rPr lang="en-US" smtClean="0"/>
              <a:t>1</a:t>
            </a:fld>
            <a:endParaRPr lang="en-US"/>
          </a:p>
        </p:txBody>
      </p:sp>
    </p:spTree>
    <p:extLst>
      <p:ext uri="{BB962C8B-B14F-4D97-AF65-F5344CB8AC3E}">
        <p14:creationId xmlns:p14="http://schemas.microsoft.com/office/powerpoint/2010/main" val="393598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FAE2C-F2D3-44E6-876E-F00DDA22439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181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FAE2C-F2D3-44E6-876E-F00DDA22439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18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EE1DC-0B0F-7A45-A3F9-C3D1298367A9}" type="slidenum">
              <a:rPr lang="en-US" smtClean="0"/>
              <a:t>15</a:t>
            </a:fld>
            <a:endParaRPr lang="en-US"/>
          </a:p>
        </p:txBody>
      </p:sp>
    </p:spTree>
    <p:extLst>
      <p:ext uri="{BB962C8B-B14F-4D97-AF65-F5344CB8AC3E}">
        <p14:creationId xmlns:p14="http://schemas.microsoft.com/office/powerpoint/2010/main" val="1841693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F985B43-CF03-89DB-4635-1E319EF0322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4" y="0"/>
            <a:ext cx="12192000" cy="6858000"/>
          </a:xfrm>
          <a:prstGeom prst="rect">
            <a:avLst/>
          </a:prstGeom>
        </p:spPr>
      </p:pic>
      <p:sp>
        <p:nvSpPr>
          <p:cNvPr id="2" name="Title 1"/>
          <p:cNvSpPr>
            <a:spLocks noGrp="1"/>
          </p:cNvSpPr>
          <p:nvPr>
            <p:ph type="ctrTitle" hasCustomPrompt="1"/>
          </p:nvPr>
        </p:nvSpPr>
        <p:spPr>
          <a:xfrm>
            <a:off x="3887796" y="2364690"/>
            <a:ext cx="7847006" cy="1236846"/>
          </a:xfrm>
        </p:spPr>
        <p:txBody>
          <a:bodyPr anchor="t">
            <a:noAutofit/>
          </a:bodyPr>
          <a:lstStyle>
            <a:lvl1pPr algn="l">
              <a:defRPr sz="48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3887796" y="4359447"/>
            <a:ext cx="7847006" cy="921835"/>
          </a:xfrm>
        </p:spPr>
        <p:txBody>
          <a:bodyPr anchor="ct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Text Placeholder 9">
            <a:extLst>
              <a:ext uri="{FF2B5EF4-FFF2-40B4-BE49-F238E27FC236}">
                <a16:creationId xmlns:a16="http://schemas.microsoft.com/office/drawing/2014/main" id="{7837C81F-CD11-C1FA-784F-60B343858381}"/>
              </a:ext>
            </a:extLst>
          </p:cNvPr>
          <p:cNvSpPr>
            <a:spLocks noGrp="1"/>
          </p:cNvSpPr>
          <p:nvPr>
            <p:ph type="body" sz="quarter" idx="10" hasCustomPrompt="1"/>
          </p:nvPr>
        </p:nvSpPr>
        <p:spPr>
          <a:xfrm>
            <a:off x="378886" y="1778120"/>
            <a:ext cx="2911069" cy="1823416"/>
          </a:xfrm>
        </p:spPr>
        <p:txBody>
          <a:bodyPr/>
          <a:lstStyle>
            <a:lvl1pPr marL="0" indent="0">
              <a:buNone/>
              <a:defRPr sz="15000">
                <a:solidFill>
                  <a:schemeClr val="accent5"/>
                </a:solidFill>
              </a:defRPr>
            </a:lvl1pPr>
          </a:lstStyle>
          <a:p>
            <a:pPr lvl="0"/>
            <a:r>
              <a:rPr lang="en-US"/>
              <a:t>XX</a:t>
            </a:r>
          </a:p>
        </p:txBody>
      </p:sp>
      <p:sp>
        <p:nvSpPr>
          <p:cNvPr id="14" name="Text Placeholder 13">
            <a:extLst>
              <a:ext uri="{FF2B5EF4-FFF2-40B4-BE49-F238E27FC236}">
                <a16:creationId xmlns:a16="http://schemas.microsoft.com/office/drawing/2014/main" id="{4BD895F5-BA27-BE06-9DD3-0A39832E32A6}"/>
              </a:ext>
            </a:extLst>
          </p:cNvPr>
          <p:cNvSpPr>
            <a:spLocks noGrp="1"/>
          </p:cNvSpPr>
          <p:nvPr>
            <p:ph type="body" sz="quarter" idx="11" hasCustomPrompt="1"/>
          </p:nvPr>
        </p:nvSpPr>
        <p:spPr>
          <a:xfrm>
            <a:off x="3887788" y="2024818"/>
            <a:ext cx="7847012" cy="160256"/>
          </a:xfrm>
        </p:spPr>
        <p:txBody>
          <a:bodyPr/>
          <a:lstStyle>
            <a:lvl1pPr marL="0" indent="0">
              <a:buNone/>
              <a:defRPr sz="1200" b="1" spc="3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CLICK TO EDIT OVERLINE</a:t>
            </a:r>
          </a:p>
        </p:txBody>
      </p:sp>
    </p:spTree>
    <p:extLst>
      <p:ext uri="{BB962C8B-B14F-4D97-AF65-F5344CB8AC3E}">
        <p14:creationId xmlns:p14="http://schemas.microsoft.com/office/powerpoint/2010/main" val="192791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Curved Image (Light Blu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8" y="1865369"/>
            <a:ext cx="5638792" cy="1867536"/>
          </a:xfrm>
        </p:spPr>
        <p:txBody>
          <a:bodyPr anchor="t">
            <a:noAutofit/>
          </a:bodyPr>
          <a:lstStyle>
            <a:lvl1pPr algn="l">
              <a:defRPr sz="4800">
                <a:solidFill>
                  <a:schemeClr val="tx1"/>
                </a:solidFill>
              </a:defRPr>
            </a:lvl1pPr>
          </a:lstStyle>
          <a:p>
            <a:r>
              <a:rPr lang="en-US"/>
              <a:t>Click to edit title style</a:t>
            </a:r>
          </a:p>
        </p:txBody>
      </p:sp>
      <p:sp>
        <p:nvSpPr>
          <p:cNvPr id="3" name="Subtitle 2"/>
          <p:cNvSpPr>
            <a:spLocks noGrp="1"/>
          </p:cNvSpPr>
          <p:nvPr>
            <p:ph type="subTitle" idx="1" hasCustomPrompt="1"/>
          </p:nvPr>
        </p:nvSpPr>
        <p:spPr>
          <a:xfrm>
            <a:off x="457208" y="4201444"/>
            <a:ext cx="5638792" cy="921835"/>
          </a:xfrm>
        </p:spPr>
        <p:txBody>
          <a:bodyPr anchor="ct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4" name="Text Placeholder 9">
            <a:extLst>
              <a:ext uri="{FF2B5EF4-FFF2-40B4-BE49-F238E27FC236}">
                <a16:creationId xmlns:a16="http://schemas.microsoft.com/office/drawing/2014/main" id="{70995057-1C83-2FD7-A879-30F80961539C}"/>
              </a:ext>
            </a:extLst>
          </p:cNvPr>
          <p:cNvSpPr>
            <a:spLocks noGrp="1"/>
          </p:cNvSpPr>
          <p:nvPr>
            <p:ph type="body" sz="quarter" idx="10" hasCustomPrompt="1"/>
          </p:nvPr>
        </p:nvSpPr>
        <p:spPr>
          <a:xfrm>
            <a:off x="914408" y="-3194647"/>
            <a:ext cx="5638792" cy="211534"/>
          </a:xfrm>
        </p:spPr>
        <p:txBody>
          <a:bodyPr/>
          <a:lstStyle>
            <a:lvl1pPr marL="0" indent="0">
              <a:buNone/>
              <a:defRPr sz="1200" b="1" spc="300">
                <a:solidFill>
                  <a:schemeClr val="bg1"/>
                </a:solidFill>
              </a:defRPr>
            </a:lvl1pPr>
          </a:lstStyle>
          <a:p>
            <a:pPr lvl="0"/>
            <a:r>
              <a:rPr lang="en-US"/>
              <a:t>XX</a:t>
            </a:r>
          </a:p>
        </p:txBody>
      </p:sp>
      <p:sp>
        <p:nvSpPr>
          <p:cNvPr id="6" name="Text Placeholder 13">
            <a:extLst>
              <a:ext uri="{FF2B5EF4-FFF2-40B4-BE49-F238E27FC236}">
                <a16:creationId xmlns:a16="http://schemas.microsoft.com/office/drawing/2014/main" id="{BCE309FF-2D57-019F-C943-31DE10258548}"/>
              </a:ext>
            </a:extLst>
          </p:cNvPr>
          <p:cNvSpPr>
            <a:spLocks noGrp="1"/>
          </p:cNvSpPr>
          <p:nvPr>
            <p:ph type="body" sz="quarter" idx="11" hasCustomPrompt="1"/>
          </p:nvPr>
        </p:nvSpPr>
        <p:spPr>
          <a:xfrm>
            <a:off x="457200" y="1526615"/>
            <a:ext cx="5638796" cy="160256"/>
          </a:xfrm>
        </p:spPr>
        <p:txBody>
          <a:bodyPr/>
          <a:lstStyle>
            <a:lvl1pPr marL="0" indent="0">
              <a:buNone/>
              <a:defRPr sz="1200" b="1" spc="300">
                <a:solidFill>
                  <a:schemeClr val="tx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CLICK TO EDIT OVERLINE</a:t>
            </a:r>
          </a:p>
        </p:txBody>
      </p:sp>
      <p:sp>
        <p:nvSpPr>
          <p:cNvPr id="5" name="Picture Placeholder 11">
            <a:extLst>
              <a:ext uri="{FF2B5EF4-FFF2-40B4-BE49-F238E27FC236}">
                <a16:creationId xmlns:a16="http://schemas.microsoft.com/office/drawing/2014/main" id="{D40F2EAB-1CA5-9593-73AC-CDA40DF87B68}"/>
              </a:ext>
            </a:extLst>
          </p:cNvPr>
          <p:cNvSpPr>
            <a:spLocks noGrp="1"/>
          </p:cNvSpPr>
          <p:nvPr>
            <p:ph type="pic" sz="quarter" idx="13" hasCustomPrompt="1"/>
          </p:nvPr>
        </p:nvSpPr>
        <p:spPr>
          <a:xfrm>
            <a:off x="6209261" y="-5846961"/>
            <a:ext cx="11965478" cy="11965478"/>
          </a:xfrm>
          <a:prstGeom prst="ellipse">
            <a:avLst/>
          </a:prstGeom>
        </p:spPr>
        <p:txBody>
          <a:bodyPr anchor="ctr"/>
          <a:lstStyle>
            <a:lvl1pPr marL="0" indent="0" algn="ctr">
              <a:buNone/>
              <a:defRPr/>
            </a:lvl1pPr>
          </a:lstStyle>
          <a:p>
            <a:r>
              <a:rPr lang="en-US"/>
              <a:t>Click to insert photo</a:t>
            </a:r>
          </a:p>
        </p:txBody>
      </p:sp>
    </p:spTree>
    <p:extLst>
      <p:ext uri="{BB962C8B-B14F-4D97-AF65-F5344CB8AC3E}">
        <p14:creationId xmlns:p14="http://schemas.microsoft.com/office/powerpoint/2010/main" val="264160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Image (Light Blu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8" y="1865369"/>
            <a:ext cx="5638792" cy="1867536"/>
          </a:xfrm>
        </p:spPr>
        <p:txBody>
          <a:bodyPr anchor="t">
            <a:noAutofit/>
          </a:bodyPr>
          <a:lstStyle>
            <a:lvl1pPr algn="l">
              <a:defRPr sz="4800">
                <a:solidFill>
                  <a:schemeClr val="tx1"/>
                </a:solidFill>
              </a:defRPr>
            </a:lvl1pPr>
          </a:lstStyle>
          <a:p>
            <a:r>
              <a:rPr lang="en-US"/>
              <a:t>Click to edit title style</a:t>
            </a:r>
          </a:p>
        </p:txBody>
      </p:sp>
      <p:sp>
        <p:nvSpPr>
          <p:cNvPr id="3" name="Subtitle 2"/>
          <p:cNvSpPr>
            <a:spLocks noGrp="1"/>
          </p:cNvSpPr>
          <p:nvPr>
            <p:ph type="subTitle" idx="1" hasCustomPrompt="1"/>
          </p:nvPr>
        </p:nvSpPr>
        <p:spPr>
          <a:xfrm>
            <a:off x="457208" y="4201444"/>
            <a:ext cx="5638792" cy="921835"/>
          </a:xfrm>
        </p:spPr>
        <p:txBody>
          <a:bodyPr anchor="ct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4" name="Text Placeholder 9">
            <a:extLst>
              <a:ext uri="{FF2B5EF4-FFF2-40B4-BE49-F238E27FC236}">
                <a16:creationId xmlns:a16="http://schemas.microsoft.com/office/drawing/2014/main" id="{70995057-1C83-2FD7-A879-30F80961539C}"/>
              </a:ext>
            </a:extLst>
          </p:cNvPr>
          <p:cNvSpPr>
            <a:spLocks noGrp="1"/>
          </p:cNvSpPr>
          <p:nvPr>
            <p:ph type="body" sz="quarter" idx="10" hasCustomPrompt="1"/>
          </p:nvPr>
        </p:nvSpPr>
        <p:spPr>
          <a:xfrm>
            <a:off x="914408" y="-3194647"/>
            <a:ext cx="5638792" cy="211534"/>
          </a:xfrm>
        </p:spPr>
        <p:txBody>
          <a:bodyPr/>
          <a:lstStyle>
            <a:lvl1pPr marL="0" indent="0">
              <a:buNone/>
              <a:defRPr sz="1200" b="1" spc="300">
                <a:solidFill>
                  <a:schemeClr val="bg1"/>
                </a:solidFill>
              </a:defRPr>
            </a:lvl1pPr>
          </a:lstStyle>
          <a:p>
            <a:pPr lvl="0"/>
            <a:r>
              <a:rPr lang="en-US"/>
              <a:t>XX</a:t>
            </a:r>
          </a:p>
        </p:txBody>
      </p:sp>
      <p:sp>
        <p:nvSpPr>
          <p:cNvPr id="6" name="Text Placeholder 13">
            <a:extLst>
              <a:ext uri="{FF2B5EF4-FFF2-40B4-BE49-F238E27FC236}">
                <a16:creationId xmlns:a16="http://schemas.microsoft.com/office/drawing/2014/main" id="{BCE309FF-2D57-019F-C943-31DE10258548}"/>
              </a:ext>
            </a:extLst>
          </p:cNvPr>
          <p:cNvSpPr>
            <a:spLocks noGrp="1"/>
          </p:cNvSpPr>
          <p:nvPr>
            <p:ph type="body" sz="quarter" idx="11" hasCustomPrompt="1"/>
          </p:nvPr>
        </p:nvSpPr>
        <p:spPr>
          <a:xfrm>
            <a:off x="457200" y="1526615"/>
            <a:ext cx="5638796" cy="160256"/>
          </a:xfrm>
        </p:spPr>
        <p:txBody>
          <a:bodyPr/>
          <a:lstStyle>
            <a:lvl1pPr marL="0" indent="0">
              <a:buNone/>
              <a:defRPr sz="1200" b="1" spc="300">
                <a:solidFill>
                  <a:schemeClr val="tx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CLICK TO EDIT OVERLINE</a:t>
            </a:r>
          </a:p>
        </p:txBody>
      </p:sp>
      <p:sp>
        <p:nvSpPr>
          <p:cNvPr id="7" name="Picture Placeholder 11">
            <a:extLst>
              <a:ext uri="{FF2B5EF4-FFF2-40B4-BE49-F238E27FC236}">
                <a16:creationId xmlns:a16="http://schemas.microsoft.com/office/drawing/2014/main" id="{B6CA049D-2BB5-292E-9B5E-1D7775BE5052}"/>
              </a:ext>
            </a:extLst>
          </p:cNvPr>
          <p:cNvSpPr>
            <a:spLocks noGrp="1"/>
          </p:cNvSpPr>
          <p:nvPr>
            <p:ph type="pic" sz="quarter" idx="13" hasCustomPrompt="1"/>
          </p:nvPr>
        </p:nvSpPr>
        <p:spPr>
          <a:xfrm>
            <a:off x="7010396" y="457200"/>
            <a:ext cx="5181604" cy="5486400"/>
          </a:xfrm>
          <a:prstGeom prst="rect">
            <a:avLst/>
          </a:prstGeom>
        </p:spPr>
        <p:txBody>
          <a:bodyPr anchor="ctr"/>
          <a:lstStyle>
            <a:lvl1pPr marL="0" indent="0" algn="ctr">
              <a:buNone/>
              <a:defRPr/>
            </a:lvl1pPr>
          </a:lstStyle>
          <a:p>
            <a:r>
              <a:rPr lang="en-US"/>
              <a:t>Click to insert photo</a:t>
            </a:r>
          </a:p>
        </p:txBody>
      </p:sp>
    </p:spTree>
    <p:extLst>
      <p:ext uri="{BB962C8B-B14F-4D97-AF65-F5344CB8AC3E}">
        <p14:creationId xmlns:p14="http://schemas.microsoft.com/office/powerpoint/2010/main" val="3656691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Pull Quote (Light Blu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913043" cy="4529579"/>
          </a:xfrm>
        </p:spPr>
        <p:txBody>
          <a:bodyPr anchor="ctr"/>
          <a:lstStyle>
            <a:lvl1pPr>
              <a:defRPr sz="3200">
                <a:solidFill>
                  <a:schemeClr val="accent2"/>
                </a:solidFill>
              </a:defRPr>
            </a:lvl1pPr>
          </a:lstStyle>
          <a:p>
            <a:r>
              <a:rPr lang="en-US"/>
              <a:t>Click to edit pull quote style</a:t>
            </a:r>
          </a:p>
        </p:txBody>
      </p:sp>
      <p:sp>
        <p:nvSpPr>
          <p:cNvPr id="3" name="Text Placeholder 2"/>
          <p:cNvSpPr>
            <a:spLocks noGrp="1"/>
          </p:cNvSpPr>
          <p:nvPr>
            <p:ph type="body" idx="1" hasCustomPrompt="1"/>
          </p:nvPr>
        </p:nvSpPr>
        <p:spPr>
          <a:xfrm>
            <a:off x="457200" y="5791381"/>
            <a:ext cx="8913043" cy="152219"/>
          </a:xfrm>
        </p:spPr>
        <p:txBody>
          <a:bodyPr/>
          <a:lstStyle>
            <a:lvl1pPr marL="0" indent="0" algn="l">
              <a:buNone/>
              <a:defRPr sz="1200" b="0" i="0" spc="300">
                <a:solidFill>
                  <a:schemeClr val="tx1"/>
                </a:solidFill>
                <a:latin typeface="Gotham Medium" pitchFamily="2" charset="0"/>
                <a:cs typeface="Gotham Medium"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ATTRIBUTE</a:t>
            </a:r>
          </a:p>
        </p:txBody>
      </p:sp>
    </p:spTree>
    <p:extLst>
      <p:ext uri="{BB962C8B-B14F-4D97-AF65-F5344CB8AC3E}">
        <p14:creationId xmlns:p14="http://schemas.microsoft.com/office/powerpoint/2010/main" val="391203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x 3 - Typical Slid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240118"/>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x 3 - Typical Slide 02">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928DCF5-1EEB-480F-AFD6-E3F2650550C7}"/>
              </a:ext>
            </a:extLst>
          </p:cNvPr>
          <p:cNvCxnSpPr/>
          <p:nvPr userDrawn="1"/>
        </p:nvCxnSpPr>
        <p:spPr>
          <a:xfrm>
            <a:off x="228600" y="228600"/>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9E5D840-A2D8-44BD-896F-6534A524CBDB}"/>
              </a:ext>
            </a:extLst>
          </p:cNvPr>
          <p:cNvCxnSpPr>
            <a:cxnSpLocks/>
          </p:cNvCxnSpPr>
          <p:nvPr userDrawn="1"/>
        </p:nvCxnSpPr>
        <p:spPr>
          <a:xfrm>
            <a:off x="3184525" y="1143000"/>
            <a:ext cx="0" cy="5029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951470"/>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4 x 3 - Typical Slide 01">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928DCF5-1EEB-480F-AFD6-E3F2650550C7}"/>
              </a:ext>
            </a:extLst>
          </p:cNvPr>
          <p:cNvCxnSpPr/>
          <p:nvPr userDrawn="1"/>
        </p:nvCxnSpPr>
        <p:spPr>
          <a:xfrm>
            <a:off x="228600" y="228600"/>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CB45629-47D5-42F6-B2BE-2C432121EEA0}"/>
              </a:ext>
            </a:extLst>
          </p:cNvPr>
          <p:cNvCxnSpPr>
            <a:cxnSpLocks/>
          </p:cNvCxnSpPr>
          <p:nvPr userDrawn="1"/>
        </p:nvCxnSpPr>
        <p:spPr>
          <a:xfrm>
            <a:off x="3184525" y="2382044"/>
            <a:ext cx="8778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25F1165-6293-4F18-AF1B-36DD4D3A1FB9}"/>
              </a:ext>
            </a:extLst>
          </p:cNvPr>
          <p:cNvCxnSpPr>
            <a:cxnSpLocks/>
          </p:cNvCxnSpPr>
          <p:nvPr userDrawn="1"/>
        </p:nvCxnSpPr>
        <p:spPr>
          <a:xfrm>
            <a:off x="3184525" y="4938712"/>
            <a:ext cx="8778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67BE89-5991-4984-9534-6994B80EE2F0}"/>
              </a:ext>
            </a:extLst>
          </p:cNvPr>
          <p:cNvCxnSpPr>
            <a:cxnSpLocks/>
          </p:cNvCxnSpPr>
          <p:nvPr userDrawn="1"/>
        </p:nvCxnSpPr>
        <p:spPr>
          <a:xfrm>
            <a:off x="3184525" y="3656806"/>
            <a:ext cx="8778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86272"/>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B7D1-E9FC-87AD-3597-C2C88E9F5A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7EED3B-F161-E4A6-1634-3459EB1EA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71C57F-88DE-93C9-ACD2-EA5BAB144587}"/>
              </a:ext>
            </a:extLst>
          </p:cNvPr>
          <p:cNvSpPr>
            <a:spLocks noGrp="1"/>
          </p:cNvSpPr>
          <p:nvPr>
            <p:ph type="dt" sz="half" idx="10"/>
          </p:nvPr>
        </p:nvSpPr>
        <p:spPr/>
        <p:txBody>
          <a:bodyPr/>
          <a:lstStyle/>
          <a:p>
            <a:fld id="{C1EE55F7-AE18-42E9-8C7E-14A32B22BB2A}" type="datetimeFigureOut">
              <a:rPr lang="en-US" smtClean="0"/>
              <a:t>7/9/2025</a:t>
            </a:fld>
            <a:endParaRPr lang="en-US"/>
          </a:p>
        </p:txBody>
      </p:sp>
      <p:sp>
        <p:nvSpPr>
          <p:cNvPr id="5" name="Footer Placeholder 4">
            <a:extLst>
              <a:ext uri="{FF2B5EF4-FFF2-40B4-BE49-F238E27FC236}">
                <a16:creationId xmlns:a16="http://schemas.microsoft.com/office/drawing/2014/main" id="{CBE07254-5820-EBA7-BBA6-EEF5595E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E47FE-E50C-D607-C49D-73F08E94C952}"/>
              </a:ext>
            </a:extLst>
          </p:cNvPr>
          <p:cNvSpPr>
            <a:spLocks noGrp="1"/>
          </p:cNvSpPr>
          <p:nvPr>
            <p:ph type="sldNum" sz="quarter" idx="12"/>
          </p:nvPr>
        </p:nvSpPr>
        <p:spPr/>
        <p:txBody>
          <a:bodyPr/>
          <a:lstStyle/>
          <a:p>
            <a:fld id="{266F8425-B625-46A5-BEE8-C6D598DDAFCC}" type="slidenum">
              <a:rPr lang="en-US" smtClean="0"/>
              <a:t>‹#›</a:t>
            </a:fld>
            <a:endParaRPr lang="en-US"/>
          </a:p>
        </p:txBody>
      </p:sp>
    </p:spTree>
    <p:extLst>
      <p:ext uri="{BB962C8B-B14F-4D97-AF65-F5344CB8AC3E}">
        <p14:creationId xmlns:p14="http://schemas.microsoft.com/office/powerpoint/2010/main" val="1370345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3 - Typical Slide 01">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928DCF5-1EEB-480F-AFD6-E3F2650550C7}"/>
              </a:ext>
            </a:extLst>
          </p:cNvPr>
          <p:cNvCxnSpPr/>
          <p:nvPr userDrawn="1"/>
        </p:nvCxnSpPr>
        <p:spPr>
          <a:xfrm>
            <a:off x="228600" y="228600"/>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161097"/>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ilde 01">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DEAACBA-4C29-C77F-E258-ED1C9D9CD4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8566"/>
            <a:ext cx="12192000" cy="6858000"/>
          </a:xfrm>
          <a:prstGeom prst="rect">
            <a:avLst/>
          </a:prstGeom>
        </p:spPr>
      </p:pic>
      <p:sp>
        <p:nvSpPr>
          <p:cNvPr id="2" name="Title 1"/>
          <p:cNvSpPr>
            <a:spLocks noGrp="1"/>
          </p:cNvSpPr>
          <p:nvPr>
            <p:ph type="ctrTitle" hasCustomPrompt="1"/>
          </p:nvPr>
        </p:nvSpPr>
        <p:spPr>
          <a:xfrm>
            <a:off x="457200" y="1734954"/>
            <a:ext cx="8455794" cy="1236846"/>
          </a:xfrm>
        </p:spPr>
        <p:txBody>
          <a:bodyPr anchor="t">
            <a:noAutofit/>
          </a:bodyPr>
          <a:lstStyle>
            <a:lvl1pPr algn="l">
              <a:defRPr sz="48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457200" y="3303547"/>
            <a:ext cx="8455794" cy="921835"/>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Text Placeholder 9">
            <a:extLst>
              <a:ext uri="{FF2B5EF4-FFF2-40B4-BE49-F238E27FC236}">
                <a16:creationId xmlns:a16="http://schemas.microsoft.com/office/drawing/2014/main" id="{CE774D1D-6E68-E7C6-2472-3B7DDD96CD04}"/>
              </a:ext>
            </a:extLst>
          </p:cNvPr>
          <p:cNvSpPr>
            <a:spLocks noGrp="1"/>
          </p:cNvSpPr>
          <p:nvPr>
            <p:ph type="body" sz="quarter" idx="10"/>
          </p:nvPr>
        </p:nvSpPr>
        <p:spPr>
          <a:xfrm>
            <a:off x="457200" y="4557129"/>
            <a:ext cx="4724400" cy="1049337"/>
          </a:xfrm>
        </p:spPr>
        <p:txBody>
          <a:bodyPr anchor="b"/>
          <a:lstStyle>
            <a:lvl1pPr marL="0" indent="0">
              <a:spcBef>
                <a:spcPts val="0"/>
              </a:spcBef>
              <a:buNone/>
              <a:defRPr sz="1600">
                <a:solidFill>
                  <a:schemeClr val="bg1"/>
                </a:solidFill>
              </a:defRPr>
            </a:lvl1pPr>
          </a:lstStyle>
          <a:p>
            <a:pPr lvl="0"/>
            <a:r>
              <a:rPr lang="en-US"/>
              <a:t>Click to edit Master text styles</a:t>
            </a:r>
          </a:p>
        </p:txBody>
      </p:sp>
      <p:pic>
        <p:nvPicPr>
          <p:cNvPr id="15" name="Graphic 14">
            <a:extLst>
              <a:ext uri="{FF2B5EF4-FFF2-40B4-BE49-F238E27FC236}">
                <a16:creationId xmlns:a16="http://schemas.microsoft.com/office/drawing/2014/main" id="{F00E44C2-29B9-ED90-DF85-BA08D36F6B1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457200"/>
            <a:ext cx="1819365" cy="316523"/>
          </a:xfrm>
          <a:prstGeom prst="rect">
            <a:avLst/>
          </a:prstGeom>
        </p:spPr>
      </p:pic>
    </p:spTree>
    <p:extLst>
      <p:ext uri="{BB962C8B-B14F-4D97-AF65-F5344CB8AC3E}">
        <p14:creationId xmlns:p14="http://schemas.microsoft.com/office/powerpoint/2010/main" val="1570110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ilde 0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4F89C6-9DDA-E4C6-ACCC-EC1836FF5009}"/>
              </a:ext>
            </a:extLst>
          </p:cNvPr>
          <p:cNvSpPr/>
          <p:nvPr userDrawn="1"/>
        </p:nvSpPr>
        <p:spPr>
          <a:xfrm>
            <a:off x="1" y="5892800"/>
            <a:ext cx="12192000" cy="965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2DEAACBA-4C29-C77F-E258-ED1C9D9CD4C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457200" y="1734954"/>
            <a:ext cx="8455794" cy="1236846"/>
          </a:xfrm>
        </p:spPr>
        <p:txBody>
          <a:bodyPr anchor="t">
            <a:noAutofit/>
          </a:bodyPr>
          <a:lstStyle>
            <a:lvl1pPr algn="l">
              <a:defRPr sz="48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457200" y="3303547"/>
            <a:ext cx="8455794" cy="921835"/>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Text Placeholder 9">
            <a:extLst>
              <a:ext uri="{FF2B5EF4-FFF2-40B4-BE49-F238E27FC236}">
                <a16:creationId xmlns:a16="http://schemas.microsoft.com/office/drawing/2014/main" id="{CE774D1D-6E68-E7C6-2472-3B7DDD96CD04}"/>
              </a:ext>
            </a:extLst>
          </p:cNvPr>
          <p:cNvSpPr>
            <a:spLocks noGrp="1"/>
          </p:cNvSpPr>
          <p:nvPr>
            <p:ph type="body" sz="quarter" idx="10"/>
          </p:nvPr>
        </p:nvSpPr>
        <p:spPr>
          <a:xfrm>
            <a:off x="457200" y="4557129"/>
            <a:ext cx="4724400" cy="1049337"/>
          </a:xfrm>
        </p:spPr>
        <p:txBody>
          <a:bodyPr anchor="b"/>
          <a:lstStyle>
            <a:lvl1pPr marL="0" indent="0">
              <a:spcBef>
                <a:spcPts val="0"/>
              </a:spcBef>
              <a:buNone/>
              <a:defRPr sz="1600">
                <a:solidFill>
                  <a:schemeClr val="bg1"/>
                </a:solidFill>
              </a:defRPr>
            </a:lvl1pPr>
          </a:lstStyle>
          <a:p>
            <a:pPr lvl="0"/>
            <a:r>
              <a:rPr lang="en-US"/>
              <a:t>Click to edit Master text styles</a:t>
            </a:r>
          </a:p>
        </p:txBody>
      </p:sp>
      <p:pic>
        <p:nvPicPr>
          <p:cNvPr id="15" name="Graphic 14">
            <a:extLst>
              <a:ext uri="{FF2B5EF4-FFF2-40B4-BE49-F238E27FC236}">
                <a16:creationId xmlns:a16="http://schemas.microsoft.com/office/drawing/2014/main" id="{F00E44C2-29B9-ED90-DF85-BA08D36F6B1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457200"/>
            <a:ext cx="1819365" cy="316523"/>
          </a:xfrm>
          <a:prstGeom prst="rect">
            <a:avLst/>
          </a:prstGeom>
        </p:spPr>
      </p:pic>
    </p:spTree>
    <p:extLst>
      <p:ext uri="{BB962C8B-B14F-4D97-AF65-F5344CB8AC3E}">
        <p14:creationId xmlns:p14="http://schemas.microsoft.com/office/powerpoint/2010/main" val="301483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Curved Image (Blu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292BA-A103-BBD4-3DBA-D689D47B75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4" y="0"/>
            <a:ext cx="12192000" cy="6858000"/>
          </a:xfrm>
          <a:prstGeom prst="rect">
            <a:avLst/>
          </a:prstGeom>
        </p:spPr>
      </p:pic>
      <p:sp>
        <p:nvSpPr>
          <p:cNvPr id="2" name="Title 1"/>
          <p:cNvSpPr>
            <a:spLocks noGrp="1"/>
          </p:cNvSpPr>
          <p:nvPr>
            <p:ph type="ctrTitle" hasCustomPrompt="1"/>
          </p:nvPr>
        </p:nvSpPr>
        <p:spPr>
          <a:xfrm>
            <a:off x="457208" y="1865369"/>
            <a:ext cx="5638792" cy="1867536"/>
          </a:xfrm>
        </p:spPr>
        <p:txBody>
          <a:bodyPr anchor="t">
            <a:noAutofit/>
          </a:bodyPr>
          <a:lstStyle>
            <a:lvl1pPr algn="l">
              <a:defRPr sz="48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457208" y="4201444"/>
            <a:ext cx="5638792" cy="921835"/>
          </a:xfrm>
        </p:spPr>
        <p:txBody>
          <a:bodyPr anchor="ct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2" name="Picture Placeholder 11">
            <a:extLst>
              <a:ext uri="{FF2B5EF4-FFF2-40B4-BE49-F238E27FC236}">
                <a16:creationId xmlns:a16="http://schemas.microsoft.com/office/drawing/2014/main" id="{6C9CC44E-2594-A574-4EA6-78FC3918BF0C}"/>
              </a:ext>
            </a:extLst>
          </p:cNvPr>
          <p:cNvSpPr>
            <a:spLocks noGrp="1"/>
          </p:cNvSpPr>
          <p:nvPr>
            <p:ph type="pic" sz="quarter" idx="13" hasCustomPrompt="1"/>
          </p:nvPr>
        </p:nvSpPr>
        <p:spPr>
          <a:xfrm>
            <a:off x="6209261" y="-5846961"/>
            <a:ext cx="11965478" cy="11965478"/>
          </a:xfrm>
          <a:prstGeom prst="ellipse">
            <a:avLst/>
          </a:prstGeom>
        </p:spPr>
        <p:txBody>
          <a:bodyPr anchor="ctr"/>
          <a:lstStyle>
            <a:lvl1pPr marL="0" indent="0" algn="ctr">
              <a:buNone/>
              <a:defRPr/>
            </a:lvl1pPr>
          </a:lstStyle>
          <a:p>
            <a:r>
              <a:rPr lang="en-US"/>
              <a:t>Click to insert photo</a:t>
            </a:r>
          </a:p>
        </p:txBody>
      </p:sp>
      <p:sp>
        <p:nvSpPr>
          <p:cNvPr id="4" name="Text Placeholder 9">
            <a:extLst>
              <a:ext uri="{FF2B5EF4-FFF2-40B4-BE49-F238E27FC236}">
                <a16:creationId xmlns:a16="http://schemas.microsoft.com/office/drawing/2014/main" id="{70995057-1C83-2FD7-A879-30F80961539C}"/>
              </a:ext>
            </a:extLst>
          </p:cNvPr>
          <p:cNvSpPr>
            <a:spLocks noGrp="1"/>
          </p:cNvSpPr>
          <p:nvPr>
            <p:ph type="body" sz="quarter" idx="10" hasCustomPrompt="1"/>
          </p:nvPr>
        </p:nvSpPr>
        <p:spPr>
          <a:xfrm>
            <a:off x="914408" y="-3194647"/>
            <a:ext cx="5638792" cy="211534"/>
          </a:xfrm>
        </p:spPr>
        <p:txBody>
          <a:bodyPr/>
          <a:lstStyle>
            <a:lvl1pPr marL="0" indent="0">
              <a:buNone/>
              <a:defRPr sz="1200" b="1" spc="300">
                <a:solidFill>
                  <a:schemeClr val="bg1"/>
                </a:solidFill>
              </a:defRPr>
            </a:lvl1pPr>
          </a:lstStyle>
          <a:p>
            <a:pPr lvl="0"/>
            <a:r>
              <a:rPr lang="en-US"/>
              <a:t>XX</a:t>
            </a:r>
          </a:p>
        </p:txBody>
      </p:sp>
      <p:sp>
        <p:nvSpPr>
          <p:cNvPr id="6" name="Text Placeholder 13">
            <a:extLst>
              <a:ext uri="{FF2B5EF4-FFF2-40B4-BE49-F238E27FC236}">
                <a16:creationId xmlns:a16="http://schemas.microsoft.com/office/drawing/2014/main" id="{BCE309FF-2D57-019F-C943-31DE10258548}"/>
              </a:ext>
            </a:extLst>
          </p:cNvPr>
          <p:cNvSpPr>
            <a:spLocks noGrp="1"/>
          </p:cNvSpPr>
          <p:nvPr>
            <p:ph type="body" sz="quarter" idx="11" hasCustomPrompt="1"/>
          </p:nvPr>
        </p:nvSpPr>
        <p:spPr>
          <a:xfrm>
            <a:off x="457200" y="1526615"/>
            <a:ext cx="5638796" cy="160256"/>
          </a:xfrm>
        </p:spPr>
        <p:txBody>
          <a:bodyPr/>
          <a:lstStyle>
            <a:lvl1pPr marL="0" indent="0">
              <a:buNone/>
              <a:defRPr sz="1200" b="1" spc="3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CLICK TO EDIT OVERLINE</a:t>
            </a:r>
          </a:p>
        </p:txBody>
      </p:sp>
    </p:spTree>
    <p:extLst>
      <p:ext uri="{BB962C8B-B14F-4D97-AF65-F5344CB8AC3E}">
        <p14:creationId xmlns:p14="http://schemas.microsoft.com/office/powerpoint/2010/main" val="312856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ilde 0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DEAACBA-4C29-C77F-E258-ED1C9D9CD4C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5638800" y="1570182"/>
            <a:ext cx="5295900" cy="1626578"/>
          </a:xfrm>
        </p:spPr>
        <p:txBody>
          <a:bodyPr anchor="b">
            <a:noAutofit/>
          </a:bodyPr>
          <a:lstStyle>
            <a:lvl1pPr algn="l">
              <a:defRPr sz="40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5638800" y="3578244"/>
            <a:ext cx="5295900" cy="921835"/>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Text Placeholder 9">
            <a:extLst>
              <a:ext uri="{FF2B5EF4-FFF2-40B4-BE49-F238E27FC236}">
                <a16:creationId xmlns:a16="http://schemas.microsoft.com/office/drawing/2014/main" id="{CE774D1D-6E68-E7C6-2472-3B7DDD96CD04}"/>
              </a:ext>
            </a:extLst>
          </p:cNvPr>
          <p:cNvSpPr>
            <a:spLocks noGrp="1"/>
          </p:cNvSpPr>
          <p:nvPr>
            <p:ph type="body" sz="quarter" idx="10"/>
          </p:nvPr>
        </p:nvSpPr>
        <p:spPr>
          <a:xfrm>
            <a:off x="5638800" y="4881563"/>
            <a:ext cx="3949700" cy="1049337"/>
          </a:xfrm>
        </p:spPr>
        <p:txBody>
          <a:bodyPr anchor="b"/>
          <a:lstStyle>
            <a:lvl1pPr marL="0" indent="0">
              <a:spcBef>
                <a:spcPts val="0"/>
              </a:spcBef>
              <a:buNone/>
              <a:defRPr sz="1600">
                <a:solidFill>
                  <a:schemeClr val="bg1"/>
                </a:solidFill>
              </a:defRPr>
            </a:lvl1pPr>
          </a:lstStyle>
          <a:p>
            <a:pPr lvl="0"/>
            <a:r>
              <a:rPr lang="en-US"/>
              <a:t>Click to edit Master text styles</a:t>
            </a:r>
          </a:p>
        </p:txBody>
      </p:sp>
      <p:pic>
        <p:nvPicPr>
          <p:cNvPr id="15" name="Graphic 14">
            <a:extLst>
              <a:ext uri="{FF2B5EF4-FFF2-40B4-BE49-F238E27FC236}">
                <a16:creationId xmlns:a16="http://schemas.microsoft.com/office/drawing/2014/main" id="{F00E44C2-29B9-ED90-DF85-BA08D36F6B1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43517" y="457200"/>
            <a:ext cx="1819365" cy="316523"/>
          </a:xfrm>
          <a:prstGeom prst="rect">
            <a:avLst/>
          </a:prstGeom>
        </p:spPr>
      </p:pic>
      <p:sp>
        <p:nvSpPr>
          <p:cNvPr id="6" name="Picture Placeholder 5">
            <a:extLst>
              <a:ext uri="{FF2B5EF4-FFF2-40B4-BE49-F238E27FC236}">
                <a16:creationId xmlns:a16="http://schemas.microsoft.com/office/drawing/2014/main" id="{F829D272-B4DA-EDA0-9EE8-460942F8FF3A}"/>
              </a:ext>
            </a:extLst>
          </p:cNvPr>
          <p:cNvSpPr>
            <a:spLocks noGrp="1"/>
          </p:cNvSpPr>
          <p:nvPr>
            <p:ph type="pic" sz="quarter" idx="12" hasCustomPrompt="1"/>
          </p:nvPr>
        </p:nvSpPr>
        <p:spPr>
          <a:xfrm>
            <a:off x="0" y="0"/>
            <a:ext cx="5181600" cy="6858000"/>
          </a:xfrm>
          <a:prstGeom prst="rect">
            <a:avLst/>
          </a:prstGeom>
        </p:spPr>
        <p:txBody>
          <a:bodyPr anchor="ctr"/>
          <a:lstStyle>
            <a:lvl1pPr marL="0" indent="0" algn="ctr">
              <a:buNone/>
              <a:defRPr sz="1500"/>
            </a:lvl1pPr>
          </a:lstStyle>
          <a:p>
            <a:pPr lvl="0"/>
            <a:r>
              <a:rPr lang="en-US"/>
              <a:t>Click to add image</a:t>
            </a:r>
          </a:p>
        </p:txBody>
      </p:sp>
    </p:spTree>
    <p:extLst>
      <p:ext uri="{BB962C8B-B14F-4D97-AF65-F5344CB8AC3E}">
        <p14:creationId xmlns:p14="http://schemas.microsoft.com/office/powerpoint/2010/main" val="400584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ilde 04">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DEAACBA-4C29-C77F-E258-ED1C9D9CD4C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81600" y="0"/>
            <a:ext cx="12192000" cy="6858000"/>
          </a:xfrm>
          <a:prstGeom prst="rect">
            <a:avLst/>
          </a:prstGeom>
        </p:spPr>
      </p:pic>
      <p:sp>
        <p:nvSpPr>
          <p:cNvPr id="2" name="Title 1"/>
          <p:cNvSpPr>
            <a:spLocks noGrp="1"/>
          </p:cNvSpPr>
          <p:nvPr>
            <p:ph type="ctrTitle" hasCustomPrompt="1"/>
          </p:nvPr>
        </p:nvSpPr>
        <p:spPr>
          <a:xfrm>
            <a:off x="457200" y="1570182"/>
            <a:ext cx="5295900" cy="1626578"/>
          </a:xfrm>
        </p:spPr>
        <p:txBody>
          <a:bodyPr anchor="b">
            <a:noAutofit/>
          </a:bodyPr>
          <a:lstStyle>
            <a:lvl1pPr algn="l">
              <a:defRPr sz="40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457200" y="3578244"/>
            <a:ext cx="5295900" cy="921835"/>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Text Placeholder 9">
            <a:extLst>
              <a:ext uri="{FF2B5EF4-FFF2-40B4-BE49-F238E27FC236}">
                <a16:creationId xmlns:a16="http://schemas.microsoft.com/office/drawing/2014/main" id="{CE774D1D-6E68-E7C6-2472-3B7DDD96CD04}"/>
              </a:ext>
            </a:extLst>
          </p:cNvPr>
          <p:cNvSpPr>
            <a:spLocks noGrp="1"/>
          </p:cNvSpPr>
          <p:nvPr>
            <p:ph type="body" sz="quarter" idx="10"/>
          </p:nvPr>
        </p:nvSpPr>
        <p:spPr>
          <a:xfrm>
            <a:off x="457200" y="4881563"/>
            <a:ext cx="3949700" cy="1049337"/>
          </a:xfrm>
        </p:spPr>
        <p:txBody>
          <a:bodyPr anchor="b"/>
          <a:lstStyle>
            <a:lvl1pPr marL="0" indent="0">
              <a:spcBef>
                <a:spcPts val="0"/>
              </a:spcBef>
              <a:buNone/>
              <a:defRPr sz="1600">
                <a:solidFill>
                  <a:schemeClr val="bg1"/>
                </a:solidFill>
              </a:defRPr>
            </a:lvl1pPr>
          </a:lstStyle>
          <a:p>
            <a:pPr lvl="0"/>
            <a:r>
              <a:rPr lang="en-US"/>
              <a:t>Click to edit Master text styles</a:t>
            </a:r>
          </a:p>
        </p:txBody>
      </p:sp>
      <p:pic>
        <p:nvPicPr>
          <p:cNvPr id="15" name="Graphic 14">
            <a:extLst>
              <a:ext uri="{FF2B5EF4-FFF2-40B4-BE49-F238E27FC236}">
                <a16:creationId xmlns:a16="http://schemas.microsoft.com/office/drawing/2014/main" id="{F00E44C2-29B9-ED90-DF85-BA08D36F6B1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1917" y="457200"/>
            <a:ext cx="1819365" cy="316523"/>
          </a:xfrm>
          <a:prstGeom prst="rect">
            <a:avLst/>
          </a:prstGeom>
        </p:spPr>
      </p:pic>
      <p:sp>
        <p:nvSpPr>
          <p:cNvPr id="5" name="Picture Placeholder 5">
            <a:extLst>
              <a:ext uri="{FF2B5EF4-FFF2-40B4-BE49-F238E27FC236}">
                <a16:creationId xmlns:a16="http://schemas.microsoft.com/office/drawing/2014/main" id="{45040F7A-CADA-76FF-E3BD-306490DAA144}"/>
              </a:ext>
            </a:extLst>
          </p:cNvPr>
          <p:cNvSpPr>
            <a:spLocks noGrp="1"/>
          </p:cNvSpPr>
          <p:nvPr>
            <p:ph type="pic" sz="quarter" idx="12" hasCustomPrompt="1"/>
          </p:nvPr>
        </p:nvSpPr>
        <p:spPr>
          <a:xfrm>
            <a:off x="7010400" y="0"/>
            <a:ext cx="5181600" cy="6858000"/>
          </a:xfrm>
          <a:prstGeom prst="rect">
            <a:avLst/>
          </a:prstGeom>
        </p:spPr>
        <p:txBody>
          <a:bodyPr anchor="ctr"/>
          <a:lstStyle>
            <a:lvl1pPr marL="0" indent="0" algn="ctr">
              <a:buNone/>
              <a:defRPr sz="1500"/>
            </a:lvl1pPr>
          </a:lstStyle>
          <a:p>
            <a:pPr lvl="0"/>
            <a:r>
              <a:rPr lang="en-US"/>
              <a:t>Click to add image</a:t>
            </a:r>
          </a:p>
        </p:txBody>
      </p:sp>
    </p:spTree>
    <p:extLst>
      <p:ext uri="{BB962C8B-B14F-4D97-AF65-F5344CB8AC3E}">
        <p14:creationId xmlns:p14="http://schemas.microsoft.com/office/powerpoint/2010/main" val="2375318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ilde 05">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FBD85C-539E-E369-BF44-8216049FD943}"/>
              </a:ext>
            </a:extLst>
          </p:cNvPr>
          <p:cNvSpPr/>
          <p:nvPr userDrawn="1"/>
        </p:nvSpPr>
        <p:spPr>
          <a:xfrm>
            <a:off x="1"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2DEAACBA-4C29-C77F-E258-ED1C9D9CD4C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28566"/>
            <a:ext cx="12192000" cy="6858000"/>
          </a:xfrm>
          <a:prstGeom prst="rect">
            <a:avLst/>
          </a:prstGeom>
        </p:spPr>
      </p:pic>
      <p:sp>
        <p:nvSpPr>
          <p:cNvPr id="2" name="Title 1"/>
          <p:cNvSpPr>
            <a:spLocks noGrp="1"/>
          </p:cNvSpPr>
          <p:nvPr>
            <p:ph type="ctrTitle" hasCustomPrompt="1"/>
          </p:nvPr>
        </p:nvSpPr>
        <p:spPr>
          <a:xfrm>
            <a:off x="5638800" y="1570182"/>
            <a:ext cx="5295900" cy="1626578"/>
          </a:xfrm>
        </p:spPr>
        <p:txBody>
          <a:bodyPr anchor="b">
            <a:noAutofit/>
          </a:bodyPr>
          <a:lstStyle>
            <a:lvl1pPr algn="l">
              <a:defRPr sz="40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5638800" y="3578244"/>
            <a:ext cx="5295900" cy="921835"/>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Text Placeholder 9">
            <a:extLst>
              <a:ext uri="{FF2B5EF4-FFF2-40B4-BE49-F238E27FC236}">
                <a16:creationId xmlns:a16="http://schemas.microsoft.com/office/drawing/2014/main" id="{CE774D1D-6E68-E7C6-2472-3B7DDD96CD04}"/>
              </a:ext>
            </a:extLst>
          </p:cNvPr>
          <p:cNvSpPr>
            <a:spLocks noGrp="1"/>
          </p:cNvSpPr>
          <p:nvPr>
            <p:ph type="body" sz="quarter" idx="10"/>
          </p:nvPr>
        </p:nvSpPr>
        <p:spPr>
          <a:xfrm>
            <a:off x="5638800" y="4881563"/>
            <a:ext cx="3949700" cy="1049337"/>
          </a:xfrm>
        </p:spPr>
        <p:txBody>
          <a:bodyPr anchor="b"/>
          <a:lstStyle>
            <a:lvl1pPr marL="0" indent="0">
              <a:spcBef>
                <a:spcPts val="0"/>
              </a:spcBef>
              <a:buNone/>
              <a:defRPr sz="1600">
                <a:solidFill>
                  <a:schemeClr val="bg1"/>
                </a:solidFill>
              </a:defRPr>
            </a:lvl1pPr>
          </a:lstStyle>
          <a:p>
            <a:pPr lvl="0"/>
            <a:r>
              <a:rPr lang="en-US"/>
              <a:t>Click to edit Master text styles</a:t>
            </a:r>
          </a:p>
        </p:txBody>
      </p:sp>
      <p:pic>
        <p:nvPicPr>
          <p:cNvPr id="15" name="Graphic 14">
            <a:extLst>
              <a:ext uri="{FF2B5EF4-FFF2-40B4-BE49-F238E27FC236}">
                <a16:creationId xmlns:a16="http://schemas.microsoft.com/office/drawing/2014/main" id="{F00E44C2-29B9-ED90-DF85-BA08D36F6B1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43517" y="457200"/>
            <a:ext cx="1819365" cy="316523"/>
          </a:xfrm>
          <a:prstGeom prst="rect">
            <a:avLst/>
          </a:prstGeom>
        </p:spPr>
      </p:pic>
      <p:sp>
        <p:nvSpPr>
          <p:cNvPr id="4" name="Picture Placeholder 5">
            <a:extLst>
              <a:ext uri="{FF2B5EF4-FFF2-40B4-BE49-F238E27FC236}">
                <a16:creationId xmlns:a16="http://schemas.microsoft.com/office/drawing/2014/main" id="{BEBE1E0D-28F6-1F7E-61AE-3E5D4E9DC6CB}"/>
              </a:ext>
            </a:extLst>
          </p:cNvPr>
          <p:cNvSpPr>
            <a:spLocks noGrp="1"/>
          </p:cNvSpPr>
          <p:nvPr>
            <p:ph type="pic" sz="quarter" idx="12" hasCustomPrompt="1"/>
          </p:nvPr>
        </p:nvSpPr>
        <p:spPr>
          <a:xfrm>
            <a:off x="0" y="0"/>
            <a:ext cx="5181600" cy="6858000"/>
          </a:xfrm>
          <a:prstGeom prst="rect">
            <a:avLst/>
          </a:prstGeom>
        </p:spPr>
        <p:txBody>
          <a:bodyPr anchor="ctr"/>
          <a:lstStyle>
            <a:lvl1pPr marL="0" indent="0" algn="ctr">
              <a:buNone/>
              <a:defRPr sz="1500"/>
            </a:lvl1pPr>
          </a:lstStyle>
          <a:p>
            <a:pPr lvl="0"/>
            <a:r>
              <a:rPr lang="en-US"/>
              <a:t>Click to add image</a:t>
            </a:r>
          </a:p>
        </p:txBody>
      </p:sp>
    </p:spTree>
    <p:extLst>
      <p:ext uri="{BB962C8B-B14F-4D97-AF65-F5344CB8AC3E}">
        <p14:creationId xmlns:p14="http://schemas.microsoft.com/office/powerpoint/2010/main" val="1040540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ilde 06">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570182"/>
            <a:ext cx="5295900" cy="1626578"/>
          </a:xfrm>
        </p:spPr>
        <p:txBody>
          <a:bodyPr anchor="b">
            <a:noAutofit/>
          </a:bodyPr>
          <a:lstStyle>
            <a:lvl1pPr algn="l">
              <a:defRPr sz="40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457200" y="3578244"/>
            <a:ext cx="5295900" cy="921835"/>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Text Placeholder 9">
            <a:extLst>
              <a:ext uri="{FF2B5EF4-FFF2-40B4-BE49-F238E27FC236}">
                <a16:creationId xmlns:a16="http://schemas.microsoft.com/office/drawing/2014/main" id="{CE774D1D-6E68-E7C6-2472-3B7DDD96CD04}"/>
              </a:ext>
            </a:extLst>
          </p:cNvPr>
          <p:cNvSpPr>
            <a:spLocks noGrp="1"/>
          </p:cNvSpPr>
          <p:nvPr>
            <p:ph type="body" sz="quarter" idx="10"/>
          </p:nvPr>
        </p:nvSpPr>
        <p:spPr>
          <a:xfrm>
            <a:off x="457200" y="4881563"/>
            <a:ext cx="3949700" cy="1049337"/>
          </a:xfrm>
        </p:spPr>
        <p:txBody>
          <a:bodyPr anchor="b"/>
          <a:lstStyle>
            <a:lvl1pPr marL="0" indent="0">
              <a:spcBef>
                <a:spcPts val="0"/>
              </a:spcBef>
              <a:buNone/>
              <a:defRPr sz="1600">
                <a:solidFill>
                  <a:schemeClr val="bg1"/>
                </a:solidFill>
              </a:defRPr>
            </a:lvl1pPr>
          </a:lstStyle>
          <a:p>
            <a:pPr lvl="0"/>
            <a:r>
              <a:rPr lang="en-US"/>
              <a:t>Click to edit Master text styles</a:t>
            </a:r>
          </a:p>
        </p:txBody>
      </p:sp>
      <p:pic>
        <p:nvPicPr>
          <p:cNvPr id="15" name="Graphic 14">
            <a:extLst>
              <a:ext uri="{FF2B5EF4-FFF2-40B4-BE49-F238E27FC236}">
                <a16:creationId xmlns:a16="http://schemas.microsoft.com/office/drawing/2014/main" id="{F00E44C2-29B9-ED90-DF85-BA08D36F6B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917" y="457200"/>
            <a:ext cx="1819365" cy="316523"/>
          </a:xfrm>
          <a:prstGeom prst="rect">
            <a:avLst/>
          </a:prstGeom>
        </p:spPr>
      </p:pic>
      <p:sp>
        <p:nvSpPr>
          <p:cNvPr id="5" name="Picture Placeholder 5">
            <a:extLst>
              <a:ext uri="{FF2B5EF4-FFF2-40B4-BE49-F238E27FC236}">
                <a16:creationId xmlns:a16="http://schemas.microsoft.com/office/drawing/2014/main" id="{45040F7A-CADA-76FF-E3BD-306490DAA144}"/>
              </a:ext>
            </a:extLst>
          </p:cNvPr>
          <p:cNvSpPr>
            <a:spLocks noGrp="1"/>
          </p:cNvSpPr>
          <p:nvPr>
            <p:ph type="pic" sz="quarter" idx="12" hasCustomPrompt="1"/>
          </p:nvPr>
        </p:nvSpPr>
        <p:spPr>
          <a:xfrm>
            <a:off x="7010400" y="0"/>
            <a:ext cx="5181600" cy="6858000"/>
          </a:xfrm>
          <a:prstGeom prst="rect">
            <a:avLst/>
          </a:prstGeom>
        </p:spPr>
        <p:txBody>
          <a:bodyPr anchor="ctr"/>
          <a:lstStyle>
            <a:lvl1pPr marL="0" indent="0" algn="ctr">
              <a:buNone/>
              <a:defRPr sz="1500"/>
            </a:lvl1pPr>
          </a:lstStyle>
          <a:p>
            <a:pPr lvl="0"/>
            <a:r>
              <a:rPr lang="en-US"/>
              <a:t>Click to add image</a:t>
            </a:r>
          </a:p>
        </p:txBody>
      </p:sp>
      <p:pic>
        <p:nvPicPr>
          <p:cNvPr id="4" name="Graphic 3">
            <a:extLst>
              <a:ext uri="{FF2B5EF4-FFF2-40B4-BE49-F238E27FC236}">
                <a16:creationId xmlns:a16="http://schemas.microsoft.com/office/drawing/2014/main" id="{2E975EAA-3BDE-A078-B964-8F828B8D563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181600" y="28566"/>
            <a:ext cx="12192000" cy="6858000"/>
          </a:xfrm>
          <a:prstGeom prst="rect">
            <a:avLst/>
          </a:prstGeom>
        </p:spPr>
      </p:pic>
      <p:sp>
        <p:nvSpPr>
          <p:cNvPr id="6" name="Rectangle 5">
            <a:extLst>
              <a:ext uri="{FF2B5EF4-FFF2-40B4-BE49-F238E27FC236}">
                <a16:creationId xmlns:a16="http://schemas.microsoft.com/office/drawing/2014/main" id="{E4721C37-ADC6-4DE2-1A3C-2733C9271921}"/>
              </a:ext>
            </a:extLst>
          </p:cNvPr>
          <p:cNvSpPr/>
          <p:nvPr userDrawn="1"/>
        </p:nvSpPr>
        <p:spPr>
          <a:xfrm>
            <a:off x="648182" y="6493400"/>
            <a:ext cx="1070659" cy="2199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870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Vertical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315130A-8718-D2F2-0787-0B515825930A}"/>
              </a:ext>
            </a:extLst>
          </p:cNvPr>
          <p:cNvSpPr>
            <a:spLocks noGrp="1"/>
          </p:cNvSpPr>
          <p:nvPr>
            <p:ph type="pic" sz="quarter" idx="12" hasCustomPrompt="1"/>
          </p:nvPr>
        </p:nvSpPr>
        <p:spPr>
          <a:xfrm>
            <a:off x="6559550" y="457202"/>
            <a:ext cx="5181600" cy="5486398"/>
          </a:xfrm>
          <a:prstGeom prst="rect">
            <a:avLst/>
          </a:prstGeom>
        </p:spPr>
        <p:txBody>
          <a:bodyPr anchor="ctr"/>
          <a:lstStyle>
            <a:lvl1pPr marL="0" indent="0" algn="ctr">
              <a:buNone/>
              <a:defRPr sz="1500"/>
            </a:lvl1pPr>
          </a:lstStyle>
          <a:p>
            <a:pPr lvl="0"/>
            <a:r>
              <a:rPr lang="en-US"/>
              <a:t>Click to add image</a:t>
            </a:r>
          </a:p>
        </p:txBody>
      </p:sp>
      <p:sp>
        <p:nvSpPr>
          <p:cNvPr id="6" name="Title 1">
            <a:extLst>
              <a:ext uri="{FF2B5EF4-FFF2-40B4-BE49-F238E27FC236}">
                <a16:creationId xmlns:a16="http://schemas.microsoft.com/office/drawing/2014/main" id="{D6FDFAF1-EF48-D20F-DC5B-3616D1464404}"/>
              </a:ext>
            </a:extLst>
          </p:cNvPr>
          <p:cNvSpPr>
            <a:spLocks noGrp="1"/>
          </p:cNvSpPr>
          <p:nvPr>
            <p:ph type="title" hasCustomPrompt="1"/>
          </p:nvPr>
        </p:nvSpPr>
        <p:spPr>
          <a:xfrm>
            <a:off x="457200" y="457201"/>
            <a:ext cx="5181600" cy="749300"/>
          </a:xfrm>
        </p:spPr>
        <p:txBody>
          <a:bodyPr/>
          <a:lstStyle/>
          <a:p>
            <a:r>
              <a:rPr lang="en-US"/>
              <a:t>Click to edit title style</a:t>
            </a:r>
            <a:br>
              <a:rPr lang="en-US"/>
            </a:br>
            <a:endParaRPr lang="en-US"/>
          </a:p>
        </p:txBody>
      </p:sp>
      <p:sp>
        <p:nvSpPr>
          <p:cNvPr id="7" name="Text Placeholder 19">
            <a:extLst>
              <a:ext uri="{FF2B5EF4-FFF2-40B4-BE49-F238E27FC236}">
                <a16:creationId xmlns:a16="http://schemas.microsoft.com/office/drawing/2014/main" id="{5DF29616-DE37-7430-B37C-DCCA62AAB658}"/>
              </a:ext>
            </a:extLst>
          </p:cNvPr>
          <p:cNvSpPr>
            <a:spLocks noGrp="1"/>
          </p:cNvSpPr>
          <p:nvPr>
            <p:ph type="body" sz="quarter" idx="11" hasCustomPrompt="1"/>
          </p:nvPr>
        </p:nvSpPr>
        <p:spPr>
          <a:xfrm>
            <a:off x="457200" y="1587500"/>
            <a:ext cx="5181600" cy="4356100"/>
          </a:xfrm>
        </p:spPr>
        <p:txBody>
          <a:bodyPr anchor="ct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Tree>
    <p:extLst>
      <p:ext uri="{BB962C8B-B14F-4D97-AF65-F5344CB8AC3E}">
        <p14:creationId xmlns:p14="http://schemas.microsoft.com/office/powerpoint/2010/main" val="3942240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Horizontal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315130A-8718-D2F2-0787-0B515825930A}"/>
              </a:ext>
            </a:extLst>
          </p:cNvPr>
          <p:cNvSpPr>
            <a:spLocks noGrp="1"/>
          </p:cNvSpPr>
          <p:nvPr>
            <p:ph type="pic" sz="quarter" idx="12" hasCustomPrompt="1"/>
          </p:nvPr>
        </p:nvSpPr>
        <p:spPr>
          <a:xfrm>
            <a:off x="5638800" y="1803486"/>
            <a:ext cx="6553200" cy="3886114"/>
          </a:xfrm>
          <a:prstGeom prst="rect">
            <a:avLst/>
          </a:prstGeom>
        </p:spPr>
        <p:txBody>
          <a:bodyPr anchor="ctr"/>
          <a:lstStyle>
            <a:lvl1pPr marL="0" indent="0" algn="ctr">
              <a:buNone/>
              <a:defRPr sz="1500"/>
            </a:lvl1pPr>
          </a:lstStyle>
          <a:p>
            <a:pPr lvl="0"/>
            <a:r>
              <a:rPr lang="en-US"/>
              <a:t>Click to add image</a:t>
            </a:r>
          </a:p>
        </p:txBody>
      </p:sp>
      <p:sp>
        <p:nvSpPr>
          <p:cNvPr id="6" name="Title 1">
            <a:extLst>
              <a:ext uri="{FF2B5EF4-FFF2-40B4-BE49-F238E27FC236}">
                <a16:creationId xmlns:a16="http://schemas.microsoft.com/office/drawing/2014/main" id="{D6FDFAF1-EF48-D20F-DC5B-3616D1464404}"/>
              </a:ext>
            </a:extLst>
          </p:cNvPr>
          <p:cNvSpPr>
            <a:spLocks noGrp="1"/>
          </p:cNvSpPr>
          <p:nvPr>
            <p:ph type="title" hasCustomPrompt="1"/>
          </p:nvPr>
        </p:nvSpPr>
        <p:spPr>
          <a:xfrm>
            <a:off x="457200" y="457201"/>
            <a:ext cx="11283950" cy="749300"/>
          </a:xfrm>
        </p:spPr>
        <p:txBody>
          <a:bodyPr/>
          <a:lstStyle/>
          <a:p>
            <a:r>
              <a:rPr lang="en-US"/>
              <a:t>Click to edit title style</a:t>
            </a:r>
            <a:br>
              <a:rPr lang="en-US"/>
            </a:br>
            <a:endParaRPr lang="en-US"/>
          </a:p>
        </p:txBody>
      </p:sp>
      <p:sp>
        <p:nvSpPr>
          <p:cNvPr id="7" name="Text Placeholder 19">
            <a:extLst>
              <a:ext uri="{FF2B5EF4-FFF2-40B4-BE49-F238E27FC236}">
                <a16:creationId xmlns:a16="http://schemas.microsoft.com/office/drawing/2014/main" id="{5DF29616-DE37-7430-B37C-DCCA62AAB658}"/>
              </a:ext>
            </a:extLst>
          </p:cNvPr>
          <p:cNvSpPr>
            <a:spLocks noGrp="1"/>
          </p:cNvSpPr>
          <p:nvPr>
            <p:ph type="body" sz="quarter" idx="11" hasCustomPrompt="1"/>
          </p:nvPr>
        </p:nvSpPr>
        <p:spPr>
          <a:xfrm>
            <a:off x="457200" y="1587500"/>
            <a:ext cx="4724400" cy="4356100"/>
          </a:xfrm>
        </p:spPr>
        <p:txBody>
          <a:bodyPr anchor="ct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Tree>
    <p:extLst>
      <p:ext uri="{BB962C8B-B14F-4D97-AF65-F5344CB8AC3E}">
        <p14:creationId xmlns:p14="http://schemas.microsoft.com/office/powerpoint/2010/main" val="2851866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Circle Image">
    <p:bg>
      <p:bgPr>
        <a:solidFill>
          <a:schemeClr val="accent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A6C88C-54AF-A658-15BE-38B4CEC890B0}"/>
              </a:ext>
            </a:extLst>
          </p:cNvPr>
          <p:cNvSpPr/>
          <p:nvPr userDrawn="1"/>
        </p:nvSpPr>
        <p:spPr>
          <a:xfrm>
            <a:off x="0" y="0"/>
            <a:ext cx="904875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1"/>
            <a:ext cx="5181600" cy="749300"/>
          </a:xfrm>
        </p:spPr>
        <p:txBody>
          <a:bodyPr/>
          <a:lstStyle/>
          <a:p>
            <a:r>
              <a:rPr lang="en-US"/>
              <a:t>Click to edit title style</a:t>
            </a:r>
            <a:br>
              <a:rPr lang="en-US"/>
            </a:br>
            <a:endParaRPr lang="en-US"/>
          </a:p>
        </p:txBody>
      </p:sp>
      <p:sp>
        <p:nvSpPr>
          <p:cNvPr id="21" name="Text Placeholder 19">
            <a:extLst>
              <a:ext uri="{FF2B5EF4-FFF2-40B4-BE49-F238E27FC236}">
                <a16:creationId xmlns:a16="http://schemas.microsoft.com/office/drawing/2014/main" id="{1639AE83-C6C3-60F2-67B5-4560BE17CA04}"/>
              </a:ext>
            </a:extLst>
          </p:cNvPr>
          <p:cNvSpPr>
            <a:spLocks noGrp="1"/>
          </p:cNvSpPr>
          <p:nvPr>
            <p:ph type="body" sz="quarter" idx="11" hasCustomPrompt="1"/>
          </p:nvPr>
        </p:nvSpPr>
        <p:spPr>
          <a:xfrm>
            <a:off x="457200" y="1587500"/>
            <a:ext cx="5181600" cy="4356100"/>
          </a:xfrm>
        </p:spPr>
        <p:txBody>
          <a:bodyPr anchor="ct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6" name="Picture Placeholder 5">
            <a:extLst>
              <a:ext uri="{FF2B5EF4-FFF2-40B4-BE49-F238E27FC236}">
                <a16:creationId xmlns:a16="http://schemas.microsoft.com/office/drawing/2014/main" id="{47FE83CA-082D-0B1E-EBEF-A26F100C2A9C}"/>
              </a:ext>
            </a:extLst>
          </p:cNvPr>
          <p:cNvSpPr>
            <a:spLocks noGrp="1"/>
          </p:cNvSpPr>
          <p:nvPr>
            <p:ph type="pic" sz="quarter" idx="12" hasCustomPrompt="1"/>
          </p:nvPr>
        </p:nvSpPr>
        <p:spPr>
          <a:xfrm>
            <a:off x="6559550" y="615950"/>
            <a:ext cx="5168900" cy="5168900"/>
          </a:xfrm>
          <a:prstGeom prst="ellipse">
            <a:avLst/>
          </a:prstGeom>
        </p:spPr>
        <p:txBody>
          <a:bodyPr anchor="ctr"/>
          <a:lstStyle>
            <a:lvl1pPr marL="0" indent="0" algn="ctr">
              <a:buNone/>
              <a:defRPr sz="1500"/>
            </a:lvl1pPr>
          </a:lstStyle>
          <a:p>
            <a:pPr lvl="0"/>
            <a:r>
              <a:rPr lang="en-US"/>
              <a:t>Click to add image</a:t>
            </a:r>
          </a:p>
        </p:txBody>
      </p:sp>
      <p:pic>
        <p:nvPicPr>
          <p:cNvPr id="15" name="Graphic 14">
            <a:extLst>
              <a:ext uri="{FF2B5EF4-FFF2-40B4-BE49-F238E27FC236}">
                <a16:creationId xmlns:a16="http://schemas.microsoft.com/office/drawing/2014/main" id="{7B797B97-3195-1EDA-22F5-3F836EE2B1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1" y="6400800"/>
            <a:ext cx="1096890" cy="190831"/>
          </a:xfrm>
          <a:prstGeom prst="rect">
            <a:avLst/>
          </a:prstGeom>
        </p:spPr>
      </p:pic>
    </p:spTree>
    <p:extLst>
      <p:ext uri="{BB962C8B-B14F-4D97-AF65-F5344CB8AC3E}">
        <p14:creationId xmlns:p14="http://schemas.microsoft.com/office/powerpoint/2010/main" val="2176765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Screensho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FDFAF1-EF48-D20F-DC5B-3616D1464404}"/>
              </a:ext>
            </a:extLst>
          </p:cNvPr>
          <p:cNvSpPr>
            <a:spLocks noGrp="1"/>
          </p:cNvSpPr>
          <p:nvPr>
            <p:ph type="title" hasCustomPrompt="1"/>
          </p:nvPr>
        </p:nvSpPr>
        <p:spPr>
          <a:xfrm>
            <a:off x="457200" y="457201"/>
            <a:ext cx="11277600" cy="749300"/>
          </a:xfrm>
        </p:spPr>
        <p:txBody>
          <a:bodyPr/>
          <a:lstStyle/>
          <a:p>
            <a:r>
              <a:rPr lang="en-US"/>
              <a:t>Click to edit title style</a:t>
            </a:r>
            <a:br>
              <a:rPr lang="en-US"/>
            </a:br>
            <a:endParaRPr lang="en-US"/>
          </a:p>
        </p:txBody>
      </p:sp>
      <p:sp>
        <p:nvSpPr>
          <p:cNvPr id="7" name="Text Placeholder 19">
            <a:extLst>
              <a:ext uri="{FF2B5EF4-FFF2-40B4-BE49-F238E27FC236}">
                <a16:creationId xmlns:a16="http://schemas.microsoft.com/office/drawing/2014/main" id="{5DF29616-DE37-7430-B37C-DCCA62AAB658}"/>
              </a:ext>
            </a:extLst>
          </p:cNvPr>
          <p:cNvSpPr>
            <a:spLocks noGrp="1"/>
          </p:cNvSpPr>
          <p:nvPr>
            <p:ph type="body" sz="quarter" idx="11" hasCustomPrompt="1"/>
          </p:nvPr>
        </p:nvSpPr>
        <p:spPr>
          <a:xfrm>
            <a:off x="457200" y="1587500"/>
            <a:ext cx="4724400" cy="4356100"/>
          </a:xfrm>
        </p:spPr>
        <p:txBody>
          <a:bodyPr anchor="ct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8" name="Content Placeholder 3">
            <a:extLst>
              <a:ext uri="{FF2B5EF4-FFF2-40B4-BE49-F238E27FC236}">
                <a16:creationId xmlns:a16="http://schemas.microsoft.com/office/drawing/2014/main" id="{383FD37A-DDFA-2790-6D24-018D7955D2B9}"/>
              </a:ext>
            </a:extLst>
          </p:cNvPr>
          <p:cNvSpPr>
            <a:spLocks noGrp="1"/>
          </p:cNvSpPr>
          <p:nvPr>
            <p:ph sz="half" idx="2" hasCustomPrompt="1"/>
          </p:nvPr>
        </p:nvSpPr>
        <p:spPr>
          <a:xfrm>
            <a:off x="5638800" y="1587500"/>
            <a:ext cx="6096000" cy="4356100"/>
          </a:xfrm>
          <a:effectLst>
            <a:outerShdw blurRad="76200" dist="12700" dir="3600000" algn="tl" rotWithShape="0">
              <a:prstClr val="black">
                <a:alpha val="19000"/>
              </a:prstClr>
            </a:outerShdw>
          </a:effectLst>
        </p:spPr>
        <p:txBody>
          <a:bodyPr anchor="ctr"/>
          <a:lstStyle>
            <a:lvl1pPr marL="0" indent="0" algn="ctr">
              <a:buNone/>
              <a:defRPr sz="1600"/>
            </a:lvl1pPr>
          </a:lstStyle>
          <a:p>
            <a:pPr lvl="0"/>
            <a:r>
              <a:rPr lang="en-US"/>
              <a:t>Click to add screenshot</a:t>
            </a:r>
          </a:p>
        </p:txBody>
      </p:sp>
    </p:spTree>
    <p:extLst>
      <p:ext uri="{BB962C8B-B14F-4D97-AF65-F5344CB8AC3E}">
        <p14:creationId xmlns:p14="http://schemas.microsoft.com/office/powerpoint/2010/main" val="1398019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FDFAF1-EF48-D20F-DC5B-3616D1464404}"/>
              </a:ext>
            </a:extLst>
          </p:cNvPr>
          <p:cNvSpPr>
            <a:spLocks noGrp="1"/>
          </p:cNvSpPr>
          <p:nvPr>
            <p:ph type="title" hasCustomPrompt="1"/>
          </p:nvPr>
        </p:nvSpPr>
        <p:spPr>
          <a:xfrm>
            <a:off x="457200" y="457201"/>
            <a:ext cx="5181600" cy="749300"/>
          </a:xfrm>
        </p:spPr>
        <p:txBody>
          <a:bodyPr/>
          <a:lstStyle/>
          <a:p>
            <a:r>
              <a:rPr lang="en-US"/>
              <a:t>Click to edit title style</a:t>
            </a:r>
            <a:br>
              <a:rPr lang="en-US"/>
            </a:br>
            <a:endParaRPr lang="en-US"/>
          </a:p>
        </p:txBody>
      </p:sp>
      <p:sp>
        <p:nvSpPr>
          <p:cNvPr id="7" name="Text Placeholder 19">
            <a:extLst>
              <a:ext uri="{FF2B5EF4-FFF2-40B4-BE49-F238E27FC236}">
                <a16:creationId xmlns:a16="http://schemas.microsoft.com/office/drawing/2014/main" id="{5DF29616-DE37-7430-B37C-DCCA62AAB658}"/>
              </a:ext>
            </a:extLst>
          </p:cNvPr>
          <p:cNvSpPr>
            <a:spLocks noGrp="1"/>
          </p:cNvSpPr>
          <p:nvPr>
            <p:ph type="body" sz="quarter" idx="11" hasCustomPrompt="1"/>
          </p:nvPr>
        </p:nvSpPr>
        <p:spPr>
          <a:xfrm>
            <a:off x="457200" y="1587500"/>
            <a:ext cx="5181600" cy="4356100"/>
          </a:xfrm>
        </p:spPr>
        <p:txBody>
          <a:bodyPr anchor="ct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3" name="Chart Placeholder 2">
            <a:extLst>
              <a:ext uri="{FF2B5EF4-FFF2-40B4-BE49-F238E27FC236}">
                <a16:creationId xmlns:a16="http://schemas.microsoft.com/office/drawing/2014/main" id="{E1AAA590-7B13-ACF4-4E4C-596432B43A7E}"/>
              </a:ext>
            </a:extLst>
          </p:cNvPr>
          <p:cNvSpPr>
            <a:spLocks noGrp="1"/>
          </p:cNvSpPr>
          <p:nvPr>
            <p:ph type="chart" sz="quarter" idx="12" hasCustomPrompt="1"/>
          </p:nvPr>
        </p:nvSpPr>
        <p:spPr>
          <a:xfrm>
            <a:off x="6553200" y="457200"/>
            <a:ext cx="5181600" cy="5486400"/>
          </a:xfrm>
        </p:spPr>
        <p:txBody>
          <a:bodyPr anchor="ctr"/>
          <a:lstStyle>
            <a:lvl1pPr marL="0" indent="0" algn="ctr">
              <a:buNone/>
              <a:defRPr sz="1600"/>
            </a:lvl1pPr>
          </a:lstStyle>
          <a:p>
            <a:r>
              <a:rPr lang="en-US"/>
              <a:t>Click to insert chart</a:t>
            </a:r>
          </a:p>
        </p:txBody>
      </p:sp>
    </p:spTree>
    <p:extLst>
      <p:ext uri="{BB962C8B-B14F-4D97-AF65-F5344CB8AC3E}">
        <p14:creationId xmlns:p14="http://schemas.microsoft.com/office/powerpoint/2010/main" val="2567313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Only (3-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717451"/>
          </a:xfrm>
        </p:spPr>
        <p:txBody>
          <a:bodyPr/>
          <a:lstStyle/>
          <a:p>
            <a:r>
              <a:rPr lang="en-US"/>
              <a:t>Click to edit title style</a:t>
            </a:r>
          </a:p>
        </p:txBody>
      </p:sp>
      <p:sp>
        <p:nvSpPr>
          <p:cNvPr id="6" name="Text Placeholder 19">
            <a:extLst>
              <a:ext uri="{FF2B5EF4-FFF2-40B4-BE49-F238E27FC236}">
                <a16:creationId xmlns:a16="http://schemas.microsoft.com/office/drawing/2014/main" id="{43C49DEF-972A-0410-BA58-5160ED5D2433}"/>
              </a:ext>
            </a:extLst>
          </p:cNvPr>
          <p:cNvSpPr>
            <a:spLocks noGrp="1"/>
          </p:cNvSpPr>
          <p:nvPr>
            <p:ph type="body" sz="quarter" idx="12" hasCustomPrompt="1"/>
          </p:nvPr>
        </p:nvSpPr>
        <p:spPr>
          <a:xfrm>
            <a:off x="457200" y="2290916"/>
            <a:ext cx="3456432" cy="3652684"/>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8" name="Text Placeholder 19">
            <a:extLst>
              <a:ext uri="{FF2B5EF4-FFF2-40B4-BE49-F238E27FC236}">
                <a16:creationId xmlns:a16="http://schemas.microsoft.com/office/drawing/2014/main" id="{1C4FBC46-AFFE-B0A5-5405-11E8DFB9F57F}"/>
              </a:ext>
            </a:extLst>
          </p:cNvPr>
          <p:cNvSpPr>
            <a:spLocks noGrp="1"/>
          </p:cNvSpPr>
          <p:nvPr>
            <p:ph type="body" sz="quarter" idx="13" hasCustomPrompt="1"/>
          </p:nvPr>
        </p:nvSpPr>
        <p:spPr>
          <a:xfrm>
            <a:off x="457200" y="1536772"/>
            <a:ext cx="3456432"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
        <p:nvSpPr>
          <p:cNvPr id="9" name="Text Placeholder 19">
            <a:extLst>
              <a:ext uri="{FF2B5EF4-FFF2-40B4-BE49-F238E27FC236}">
                <a16:creationId xmlns:a16="http://schemas.microsoft.com/office/drawing/2014/main" id="{09BDF4A3-82FD-31EE-A3AF-402C475108E2}"/>
              </a:ext>
            </a:extLst>
          </p:cNvPr>
          <p:cNvSpPr>
            <a:spLocks noGrp="1"/>
          </p:cNvSpPr>
          <p:nvPr>
            <p:ph type="body" sz="quarter" idx="14" hasCustomPrompt="1"/>
          </p:nvPr>
        </p:nvSpPr>
        <p:spPr>
          <a:xfrm>
            <a:off x="8283677" y="2290916"/>
            <a:ext cx="3456432" cy="3652684"/>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5" name="Text Placeholder 19">
            <a:extLst>
              <a:ext uri="{FF2B5EF4-FFF2-40B4-BE49-F238E27FC236}">
                <a16:creationId xmlns:a16="http://schemas.microsoft.com/office/drawing/2014/main" id="{03A49491-E98E-53E4-8951-F5081223D0E4}"/>
              </a:ext>
            </a:extLst>
          </p:cNvPr>
          <p:cNvSpPr>
            <a:spLocks noGrp="1"/>
          </p:cNvSpPr>
          <p:nvPr>
            <p:ph type="body" sz="quarter" idx="15" hasCustomPrompt="1"/>
          </p:nvPr>
        </p:nvSpPr>
        <p:spPr>
          <a:xfrm>
            <a:off x="8283677" y="1536772"/>
            <a:ext cx="3456432"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
        <p:nvSpPr>
          <p:cNvPr id="16" name="Text Placeholder 19">
            <a:extLst>
              <a:ext uri="{FF2B5EF4-FFF2-40B4-BE49-F238E27FC236}">
                <a16:creationId xmlns:a16="http://schemas.microsoft.com/office/drawing/2014/main" id="{0BBEC8C8-5074-F111-EE41-4299804806BF}"/>
              </a:ext>
            </a:extLst>
          </p:cNvPr>
          <p:cNvSpPr>
            <a:spLocks noGrp="1"/>
          </p:cNvSpPr>
          <p:nvPr>
            <p:ph type="body" sz="quarter" idx="16" hasCustomPrompt="1"/>
          </p:nvPr>
        </p:nvSpPr>
        <p:spPr>
          <a:xfrm>
            <a:off x="4370438" y="2290916"/>
            <a:ext cx="3456432" cy="3652684"/>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7" name="Text Placeholder 19">
            <a:extLst>
              <a:ext uri="{FF2B5EF4-FFF2-40B4-BE49-F238E27FC236}">
                <a16:creationId xmlns:a16="http://schemas.microsoft.com/office/drawing/2014/main" id="{4F2415D5-02A1-5EC1-0752-7E1564A942DD}"/>
              </a:ext>
            </a:extLst>
          </p:cNvPr>
          <p:cNvSpPr>
            <a:spLocks noGrp="1"/>
          </p:cNvSpPr>
          <p:nvPr>
            <p:ph type="body" sz="quarter" idx="17" hasCustomPrompt="1"/>
          </p:nvPr>
        </p:nvSpPr>
        <p:spPr>
          <a:xfrm>
            <a:off x="4370438" y="1536772"/>
            <a:ext cx="3456432"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Tree>
    <p:extLst>
      <p:ext uri="{BB962C8B-B14F-4D97-AF65-F5344CB8AC3E}">
        <p14:creationId xmlns:p14="http://schemas.microsoft.com/office/powerpoint/2010/main" val="261585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Image (Blu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17831F8-3133-D2D6-4904-FEB97F0133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4" y="0"/>
            <a:ext cx="12192000" cy="6858000"/>
          </a:xfrm>
          <a:prstGeom prst="rect">
            <a:avLst/>
          </a:prstGeom>
        </p:spPr>
      </p:pic>
      <p:sp>
        <p:nvSpPr>
          <p:cNvPr id="2" name="Title 1"/>
          <p:cNvSpPr>
            <a:spLocks noGrp="1"/>
          </p:cNvSpPr>
          <p:nvPr>
            <p:ph type="ctrTitle" hasCustomPrompt="1"/>
          </p:nvPr>
        </p:nvSpPr>
        <p:spPr>
          <a:xfrm>
            <a:off x="457208" y="1865369"/>
            <a:ext cx="5638792" cy="1867536"/>
          </a:xfrm>
        </p:spPr>
        <p:txBody>
          <a:bodyPr anchor="t">
            <a:noAutofit/>
          </a:bodyPr>
          <a:lstStyle>
            <a:lvl1pPr algn="l">
              <a:defRPr sz="48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457208" y="4201444"/>
            <a:ext cx="5638792" cy="921835"/>
          </a:xfrm>
        </p:spPr>
        <p:txBody>
          <a:bodyPr anchor="ct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2" name="Picture Placeholder 11">
            <a:extLst>
              <a:ext uri="{FF2B5EF4-FFF2-40B4-BE49-F238E27FC236}">
                <a16:creationId xmlns:a16="http://schemas.microsoft.com/office/drawing/2014/main" id="{6C9CC44E-2594-A574-4EA6-78FC3918BF0C}"/>
              </a:ext>
            </a:extLst>
          </p:cNvPr>
          <p:cNvSpPr>
            <a:spLocks noGrp="1"/>
          </p:cNvSpPr>
          <p:nvPr>
            <p:ph type="pic" sz="quarter" idx="13" hasCustomPrompt="1"/>
          </p:nvPr>
        </p:nvSpPr>
        <p:spPr>
          <a:xfrm>
            <a:off x="7010396" y="457200"/>
            <a:ext cx="5181604" cy="5486400"/>
          </a:xfrm>
          <a:prstGeom prst="rect">
            <a:avLst/>
          </a:prstGeom>
        </p:spPr>
        <p:txBody>
          <a:bodyPr anchor="ctr"/>
          <a:lstStyle>
            <a:lvl1pPr marL="0" indent="0" algn="ctr">
              <a:buNone/>
              <a:defRPr/>
            </a:lvl1pPr>
          </a:lstStyle>
          <a:p>
            <a:r>
              <a:rPr lang="en-US"/>
              <a:t>Click to insert photo</a:t>
            </a:r>
          </a:p>
        </p:txBody>
      </p:sp>
      <p:sp>
        <p:nvSpPr>
          <p:cNvPr id="4" name="Text Placeholder 9">
            <a:extLst>
              <a:ext uri="{FF2B5EF4-FFF2-40B4-BE49-F238E27FC236}">
                <a16:creationId xmlns:a16="http://schemas.microsoft.com/office/drawing/2014/main" id="{70995057-1C83-2FD7-A879-30F80961539C}"/>
              </a:ext>
            </a:extLst>
          </p:cNvPr>
          <p:cNvSpPr>
            <a:spLocks noGrp="1"/>
          </p:cNvSpPr>
          <p:nvPr>
            <p:ph type="body" sz="quarter" idx="10" hasCustomPrompt="1"/>
          </p:nvPr>
        </p:nvSpPr>
        <p:spPr>
          <a:xfrm>
            <a:off x="914408" y="-3194647"/>
            <a:ext cx="5638792" cy="211534"/>
          </a:xfrm>
        </p:spPr>
        <p:txBody>
          <a:bodyPr/>
          <a:lstStyle>
            <a:lvl1pPr marL="0" indent="0">
              <a:buNone/>
              <a:defRPr sz="1200" b="1" spc="300">
                <a:solidFill>
                  <a:schemeClr val="bg1"/>
                </a:solidFill>
              </a:defRPr>
            </a:lvl1pPr>
          </a:lstStyle>
          <a:p>
            <a:pPr lvl="0"/>
            <a:r>
              <a:rPr lang="en-US"/>
              <a:t>XX</a:t>
            </a:r>
          </a:p>
        </p:txBody>
      </p:sp>
      <p:sp>
        <p:nvSpPr>
          <p:cNvPr id="6" name="Text Placeholder 13">
            <a:extLst>
              <a:ext uri="{FF2B5EF4-FFF2-40B4-BE49-F238E27FC236}">
                <a16:creationId xmlns:a16="http://schemas.microsoft.com/office/drawing/2014/main" id="{BCE309FF-2D57-019F-C943-31DE10258548}"/>
              </a:ext>
            </a:extLst>
          </p:cNvPr>
          <p:cNvSpPr>
            <a:spLocks noGrp="1"/>
          </p:cNvSpPr>
          <p:nvPr>
            <p:ph type="body" sz="quarter" idx="11" hasCustomPrompt="1"/>
          </p:nvPr>
        </p:nvSpPr>
        <p:spPr>
          <a:xfrm>
            <a:off x="457200" y="1526615"/>
            <a:ext cx="5638796" cy="160256"/>
          </a:xfrm>
        </p:spPr>
        <p:txBody>
          <a:bodyPr/>
          <a:lstStyle>
            <a:lvl1pPr marL="0" indent="0">
              <a:buNone/>
              <a:defRPr sz="1200" b="1" spc="3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CLICK TO EDIT OVERLINE</a:t>
            </a:r>
          </a:p>
        </p:txBody>
      </p:sp>
    </p:spTree>
    <p:extLst>
      <p:ext uri="{BB962C8B-B14F-4D97-AF65-F5344CB8AC3E}">
        <p14:creationId xmlns:p14="http://schemas.microsoft.com/office/powerpoint/2010/main" val="661120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boxes (3-Co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8F9275-DC4D-F03E-18EC-DC6351C1DA79}"/>
              </a:ext>
            </a:extLst>
          </p:cNvPr>
          <p:cNvSpPr/>
          <p:nvPr userDrawn="1"/>
        </p:nvSpPr>
        <p:spPr>
          <a:xfrm>
            <a:off x="457200" y="1536772"/>
            <a:ext cx="3456432" cy="44068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9">
            <a:extLst>
              <a:ext uri="{FF2B5EF4-FFF2-40B4-BE49-F238E27FC236}">
                <a16:creationId xmlns:a16="http://schemas.microsoft.com/office/drawing/2014/main" id="{43C49DEF-972A-0410-BA58-5160ED5D2433}"/>
              </a:ext>
            </a:extLst>
          </p:cNvPr>
          <p:cNvSpPr>
            <a:spLocks noGrp="1"/>
          </p:cNvSpPr>
          <p:nvPr>
            <p:ph type="body" sz="quarter" idx="12" hasCustomPrompt="1"/>
          </p:nvPr>
        </p:nvSpPr>
        <p:spPr>
          <a:xfrm>
            <a:off x="693174" y="2532598"/>
            <a:ext cx="2999232" cy="3010363"/>
          </a:xfrm>
        </p:spPr>
        <p:txBody>
          <a:bodyPr anchor="t"/>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8" name="Text Placeholder 19">
            <a:extLst>
              <a:ext uri="{FF2B5EF4-FFF2-40B4-BE49-F238E27FC236}">
                <a16:creationId xmlns:a16="http://schemas.microsoft.com/office/drawing/2014/main" id="{1C4FBC46-AFFE-B0A5-5405-11E8DFB9F57F}"/>
              </a:ext>
            </a:extLst>
          </p:cNvPr>
          <p:cNvSpPr>
            <a:spLocks noGrp="1"/>
          </p:cNvSpPr>
          <p:nvPr>
            <p:ph type="body" sz="quarter" idx="13" hasCustomPrompt="1"/>
          </p:nvPr>
        </p:nvSpPr>
        <p:spPr>
          <a:xfrm>
            <a:off x="693174" y="1778454"/>
            <a:ext cx="2999232" cy="487489"/>
          </a:xfrm>
        </p:spPr>
        <p:txBody>
          <a:bodyPr anchor="b"/>
          <a:lstStyle>
            <a:lvl1pPr marL="0" indent="0">
              <a:buNone/>
              <a:defRPr sz="14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
        <p:nvSpPr>
          <p:cNvPr id="4" name="Rectangle 3">
            <a:extLst>
              <a:ext uri="{FF2B5EF4-FFF2-40B4-BE49-F238E27FC236}">
                <a16:creationId xmlns:a16="http://schemas.microsoft.com/office/drawing/2014/main" id="{EBF8478D-C806-82AD-58CF-7DF873A117E0}"/>
              </a:ext>
            </a:extLst>
          </p:cNvPr>
          <p:cNvSpPr/>
          <p:nvPr userDrawn="1"/>
        </p:nvSpPr>
        <p:spPr>
          <a:xfrm>
            <a:off x="8293510" y="1536772"/>
            <a:ext cx="3456432" cy="44068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9">
            <a:extLst>
              <a:ext uri="{FF2B5EF4-FFF2-40B4-BE49-F238E27FC236}">
                <a16:creationId xmlns:a16="http://schemas.microsoft.com/office/drawing/2014/main" id="{0874ED05-F2EB-1A1D-F12D-56A302C4113F}"/>
              </a:ext>
            </a:extLst>
          </p:cNvPr>
          <p:cNvSpPr>
            <a:spLocks noGrp="1"/>
          </p:cNvSpPr>
          <p:nvPr>
            <p:ph type="body" sz="quarter" idx="14" hasCustomPrompt="1"/>
          </p:nvPr>
        </p:nvSpPr>
        <p:spPr>
          <a:xfrm>
            <a:off x="8529484" y="2532598"/>
            <a:ext cx="2999232" cy="3010363"/>
          </a:xfrm>
        </p:spPr>
        <p:txBody>
          <a:bodyPr anchor="t"/>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7" name="Text Placeholder 19">
            <a:extLst>
              <a:ext uri="{FF2B5EF4-FFF2-40B4-BE49-F238E27FC236}">
                <a16:creationId xmlns:a16="http://schemas.microsoft.com/office/drawing/2014/main" id="{BC13F042-E1C9-6860-2C30-AD54C2D6A9BE}"/>
              </a:ext>
            </a:extLst>
          </p:cNvPr>
          <p:cNvSpPr>
            <a:spLocks noGrp="1"/>
          </p:cNvSpPr>
          <p:nvPr>
            <p:ph type="body" sz="quarter" idx="15" hasCustomPrompt="1"/>
          </p:nvPr>
        </p:nvSpPr>
        <p:spPr>
          <a:xfrm>
            <a:off x="8529484" y="1778454"/>
            <a:ext cx="2999232" cy="487489"/>
          </a:xfrm>
        </p:spPr>
        <p:txBody>
          <a:bodyPr anchor="b"/>
          <a:lstStyle>
            <a:lvl1pPr marL="0" indent="0">
              <a:buNone/>
              <a:defRPr sz="14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
        <p:nvSpPr>
          <p:cNvPr id="10" name="Rectangle 9">
            <a:extLst>
              <a:ext uri="{FF2B5EF4-FFF2-40B4-BE49-F238E27FC236}">
                <a16:creationId xmlns:a16="http://schemas.microsoft.com/office/drawing/2014/main" id="{8D389330-3053-9D48-60A0-EF93EF0F369B}"/>
              </a:ext>
            </a:extLst>
          </p:cNvPr>
          <p:cNvSpPr/>
          <p:nvPr userDrawn="1"/>
        </p:nvSpPr>
        <p:spPr>
          <a:xfrm>
            <a:off x="4375355" y="1536772"/>
            <a:ext cx="3456432" cy="44068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9">
            <a:extLst>
              <a:ext uri="{FF2B5EF4-FFF2-40B4-BE49-F238E27FC236}">
                <a16:creationId xmlns:a16="http://schemas.microsoft.com/office/drawing/2014/main" id="{A0F7EE80-B22B-F653-D72B-02274F6DE69D}"/>
              </a:ext>
            </a:extLst>
          </p:cNvPr>
          <p:cNvSpPr>
            <a:spLocks noGrp="1"/>
          </p:cNvSpPr>
          <p:nvPr>
            <p:ph type="body" sz="quarter" idx="16" hasCustomPrompt="1"/>
          </p:nvPr>
        </p:nvSpPr>
        <p:spPr>
          <a:xfrm>
            <a:off x="4611329" y="2532598"/>
            <a:ext cx="2999232" cy="3010363"/>
          </a:xfrm>
        </p:spPr>
        <p:txBody>
          <a:bodyPr anchor="t"/>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9" name="Text Placeholder 19">
            <a:extLst>
              <a:ext uri="{FF2B5EF4-FFF2-40B4-BE49-F238E27FC236}">
                <a16:creationId xmlns:a16="http://schemas.microsoft.com/office/drawing/2014/main" id="{56D61D00-8FC8-51FD-9BFA-A204F98FF466}"/>
              </a:ext>
            </a:extLst>
          </p:cNvPr>
          <p:cNvSpPr>
            <a:spLocks noGrp="1"/>
          </p:cNvSpPr>
          <p:nvPr>
            <p:ph type="body" sz="quarter" idx="17" hasCustomPrompt="1"/>
          </p:nvPr>
        </p:nvSpPr>
        <p:spPr>
          <a:xfrm>
            <a:off x="4611329" y="1778454"/>
            <a:ext cx="2999232" cy="487489"/>
          </a:xfrm>
        </p:spPr>
        <p:txBody>
          <a:bodyPr anchor="b"/>
          <a:lstStyle>
            <a:lvl1pPr marL="0" indent="0">
              <a:buNone/>
              <a:defRPr sz="14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
        <p:nvSpPr>
          <p:cNvPr id="20" name="Rectangle 19">
            <a:extLst>
              <a:ext uri="{FF2B5EF4-FFF2-40B4-BE49-F238E27FC236}">
                <a16:creationId xmlns:a16="http://schemas.microsoft.com/office/drawing/2014/main" id="{27FD6FEC-D3D9-698F-D34E-3AC5E805A49D}"/>
              </a:ext>
            </a:extLst>
          </p:cNvPr>
          <p:cNvSpPr/>
          <p:nvPr userDrawn="1"/>
        </p:nvSpPr>
        <p:spPr>
          <a:xfrm>
            <a:off x="457200" y="5783344"/>
            <a:ext cx="3456432" cy="16025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DF5303-ACC2-3F38-2A92-E84D8E6AF82A}"/>
              </a:ext>
            </a:extLst>
          </p:cNvPr>
          <p:cNvSpPr/>
          <p:nvPr userDrawn="1"/>
        </p:nvSpPr>
        <p:spPr>
          <a:xfrm>
            <a:off x="4382729" y="5783344"/>
            <a:ext cx="3456432" cy="16025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99AF1A5-C579-8DB8-D13E-A30594B4B6A0}"/>
              </a:ext>
            </a:extLst>
          </p:cNvPr>
          <p:cNvSpPr/>
          <p:nvPr userDrawn="1"/>
        </p:nvSpPr>
        <p:spPr>
          <a:xfrm>
            <a:off x="8300884" y="5783344"/>
            <a:ext cx="3456432" cy="16025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B0A636B-31C8-2D97-7ABB-CB0F3CE9DC6F}"/>
              </a:ext>
            </a:extLst>
          </p:cNvPr>
          <p:cNvSpPr>
            <a:spLocks noGrp="1"/>
          </p:cNvSpPr>
          <p:nvPr>
            <p:ph type="title" hasCustomPrompt="1"/>
          </p:nvPr>
        </p:nvSpPr>
        <p:spPr>
          <a:xfrm>
            <a:off x="457200" y="457200"/>
            <a:ext cx="11277600" cy="717451"/>
          </a:xfrm>
        </p:spPr>
        <p:txBody>
          <a:bodyPr/>
          <a:lstStyle/>
          <a:p>
            <a:r>
              <a:rPr lang="en-US"/>
              <a:t>Click to edit title style</a:t>
            </a:r>
          </a:p>
        </p:txBody>
      </p:sp>
    </p:spTree>
    <p:extLst>
      <p:ext uri="{BB962C8B-B14F-4D97-AF65-F5344CB8AC3E}">
        <p14:creationId xmlns:p14="http://schemas.microsoft.com/office/powerpoint/2010/main" val="3230350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 Bar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2B7E6-3428-6DA6-9521-33EBE90041A0}"/>
              </a:ext>
            </a:extLst>
          </p:cNvPr>
          <p:cNvSpPr/>
          <p:nvPr userDrawn="1"/>
        </p:nvSpPr>
        <p:spPr>
          <a:xfrm>
            <a:off x="0"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181600" cy="1333893"/>
          </a:xfrm>
        </p:spPr>
        <p:txBody>
          <a:bodyPr/>
          <a:lstStyle>
            <a:lvl1pPr>
              <a:defRPr>
                <a:solidFill>
                  <a:schemeClr val="bg1"/>
                </a:solidFill>
              </a:defRPr>
            </a:lvl1pPr>
          </a:lstStyle>
          <a:p>
            <a:r>
              <a:rPr lang="en-US"/>
              <a:t>Click to edit title style</a:t>
            </a:r>
            <a:br>
              <a:rPr lang="en-US"/>
            </a:br>
            <a:br>
              <a:rPr lang="en-US"/>
            </a:br>
            <a:endParaRPr lang="en-US"/>
          </a:p>
        </p:txBody>
      </p:sp>
      <p:sp>
        <p:nvSpPr>
          <p:cNvPr id="9" name="Text Placeholder 19">
            <a:extLst>
              <a:ext uri="{FF2B5EF4-FFF2-40B4-BE49-F238E27FC236}">
                <a16:creationId xmlns:a16="http://schemas.microsoft.com/office/drawing/2014/main" id="{0C6C22E7-E1A4-B695-00D5-6C05166DE954}"/>
              </a:ext>
            </a:extLst>
          </p:cNvPr>
          <p:cNvSpPr>
            <a:spLocks noGrp="1"/>
          </p:cNvSpPr>
          <p:nvPr>
            <p:ph type="body" sz="quarter" idx="11" hasCustomPrompt="1"/>
          </p:nvPr>
        </p:nvSpPr>
        <p:spPr>
          <a:xfrm>
            <a:off x="457200" y="2168165"/>
            <a:ext cx="5181600" cy="3784862"/>
          </a:xfrm>
        </p:spPr>
        <p:txBody>
          <a:bodyPr anchor="b"/>
          <a:lstStyle>
            <a:lvl1pPr marL="0" indent="0">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0" name="Text Placeholder 19">
            <a:extLst>
              <a:ext uri="{FF2B5EF4-FFF2-40B4-BE49-F238E27FC236}">
                <a16:creationId xmlns:a16="http://schemas.microsoft.com/office/drawing/2014/main" id="{147FDDEE-F210-7EBA-805E-203041F7F8FB}"/>
              </a:ext>
            </a:extLst>
          </p:cNvPr>
          <p:cNvSpPr>
            <a:spLocks noGrp="1"/>
          </p:cNvSpPr>
          <p:nvPr>
            <p:ph type="body" sz="quarter" idx="12" hasCustomPrompt="1"/>
          </p:nvPr>
        </p:nvSpPr>
        <p:spPr>
          <a:xfrm>
            <a:off x="6553200" y="457201"/>
            <a:ext cx="5181600" cy="5486400"/>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pic>
        <p:nvPicPr>
          <p:cNvPr id="7" name="Graphic 6">
            <a:extLst>
              <a:ext uri="{FF2B5EF4-FFF2-40B4-BE49-F238E27FC236}">
                <a16:creationId xmlns:a16="http://schemas.microsoft.com/office/drawing/2014/main" id="{4A0F0189-37FD-7230-D165-9D6E16D7BA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400800"/>
            <a:ext cx="1096893" cy="190831"/>
          </a:xfrm>
          <a:prstGeom prst="rect">
            <a:avLst/>
          </a:prstGeom>
        </p:spPr>
      </p:pic>
    </p:spTree>
    <p:extLst>
      <p:ext uri="{BB962C8B-B14F-4D97-AF65-F5344CB8AC3E}">
        <p14:creationId xmlns:p14="http://schemas.microsoft.com/office/powerpoint/2010/main" val="413196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p Bar 2-Col (Blue)">
    <p:bg>
      <p:bgPr>
        <a:blipFill dpi="0" rotWithShape="1">
          <a:blip r:embed="rId2">
            <a:alphaModFix amt="15000"/>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CE3D6C-9ABD-20AB-E994-1932D684C59E}"/>
              </a:ext>
            </a:extLst>
          </p:cNvPr>
          <p:cNvSpPr/>
          <p:nvPr userDrawn="1"/>
        </p:nvSpPr>
        <p:spPr>
          <a:xfrm>
            <a:off x="0" y="0"/>
            <a:ext cx="12192000" cy="20550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1"/>
            <a:ext cx="11277600" cy="1098222"/>
          </a:xfrm>
        </p:spPr>
        <p:txBody>
          <a:bodyPr/>
          <a:lstStyle>
            <a:lvl1pPr>
              <a:defRPr>
                <a:solidFill>
                  <a:schemeClr val="bg1"/>
                </a:solidFill>
              </a:defRPr>
            </a:lvl1pPr>
          </a:lstStyle>
          <a:p>
            <a:r>
              <a:rPr lang="en-US"/>
              <a:t>Click to edit title style</a:t>
            </a:r>
          </a:p>
        </p:txBody>
      </p:sp>
      <p:sp>
        <p:nvSpPr>
          <p:cNvPr id="11" name="Text Placeholder 19">
            <a:extLst>
              <a:ext uri="{FF2B5EF4-FFF2-40B4-BE49-F238E27FC236}">
                <a16:creationId xmlns:a16="http://schemas.microsoft.com/office/drawing/2014/main" id="{34304240-37DE-F555-A8F1-4DAC17EA485E}"/>
              </a:ext>
            </a:extLst>
          </p:cNvPr>
          <p:cNvSpPr>
            <a:spLocks noGrp="1"/>
          </p:cNvSpPr>
          <p:nvPr>
            <p:ph type="body" sz="quarter" idx="11" hasCustomPrompt="1"/>
          </p:nvPr>
        </p:nvSpPr>
        <p:spPr>
          <a:xfrm>
            <a:off x="457200" y="3299380"/>
            <a:ext cx="5181600" cy="2644219"/>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3" name="Text Placeholder 19">
            <a:extLst>
              <a:ext uri="{FF2B5EF4-FFF2-40B4-BE49-F238E27FC236}">
                <a16:creationId xmlns:a16="http://schemas.microsoft.com/office/drawing/2014/main" id="{D8CCDA85-0A0C-F850-BBB5-E2CB3E4E4F8D}"/>
              </a:ext>
            </a:extLst>
          </p:cNvPr>
          <p:cNvSpPr>
            <a:spLocks noGrp="1"/>
          </p:cNvSpPr>
          <p:nvPr>
            <p:ph type="body" sz="quarter" idx="13" hasCustomPrompt="1"/>
          </p:nvPr>
        </p:nvSpPr>
        <p:spPr>
          <a:xfrm>
            <a:off x="457199" y="2512244"/>
            <a:ext cx="5181599"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
        <p:nvSpPr>
          <p:cNvPr id="14" name="Text Placeholder 19">
            <a:extLst>
              <a:ext uri="{FF2B5EF4-FFF2-40B4-BE49-F238E27FC236}">
                <a16:creationId xmlns:a16="http://schemas.microsoft.com/office/drawing/2014/main" id="{135DF63F-D3D3-3EE3-C1D8-E62C11CF6DDB}"/>
              </a:ext>
            </a:extLst>
          </p:cNvPr>
          <p:cNvSpPr>
            <a:spLocks noGrp="1"/>
          </p:cNvSpPr>
          <p:nvPr>
            <p:ph type="body" sz="quarter" idx="14" hasCustomPrompt="1"/>
          </p:nvPr>
        </p:nvSpPr>
        <p:spPr>
          <a:xfrm>
            <a:off x="6556343" y="3299380"/>
            <a:ext cx="5181600" cy="2644219"/>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5" name="Text Placeholder 19">
            <a:extLst>
              <a:ext uri="{FF2B5EF4-FFF2-40B4-BE49-F238E27FC236}">
                <a16:creationId xmlns:a16="http://schemas.microsoft.com/office/drawing/2014/main" id="{E6E3F15C-E7D0-71CF-6FCF-0F3041E85E5C}"/>
              </a:ext>
            </a:extLst>
          </p:cNvPr>
          <p:cNvSpPr>
            <a:spLocks noGrp="1"/>
          </p:cNvSpPr>
          <p:nvPr>
            <p:ph type="body" sz="quarter" idx="15" hasCustomPrompt="1"/>
          </p:nvPr>
        </p:nvSpPr>
        <p:spPr>
          <a:xfrm>
            <a:off x="6556342" y="2512244"/>
            <a:ext cx="5181599"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Tree>
    <p:extLst>
      <p:ext uri="{BB962C8B-B14F-4D97-AF65-F5344CB8AC3E}">
        <p14:creationId xmlns:p14="http://schemas.microsoft.com/office/powerpoint/2010/main" val="1985053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Bar Text + Image (Blue)">
    <p:bg>
      <p:bgPr>
        <a:blipFill dpi="0" rotWithShape="1">
          <a:blip r:embed="rId2">
            <a:alphaModFix amt="15000"/>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CE3D6C-9ABD-20AB-E994-1932D684C59E}"/>
              </a:ext>
            </a:extLst>
          </p:cNvPr>
          <p:cNvSpPr/>
          <p:nvPr userDrawn="1"/>
        </p:nvSpPr>
        <p:spPr>
          <a:xfrm>
            <a:off x="0" y="0"/>
            <a:ext cx="12192000" cy="20550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1"/>
            <a:ext cx="11277600" cy="1098222"/>
          </a:xfrm>
        </p:spPr>
        <p:txBody>
          <a:bodyPr/>
          <a:lstStyle>
            <a:lvl1pPr>
              <a:defRPr>
                <a:solidFill>
                  <a:schemeClr val="bg1"/>
                </a:solidFill>
              </a:defRPr>
            </a:lvl1pPr>
          </a:lstStyle>
          <a:p>
            <a:r>
              <a:rPr lang="en-US"/>
              <a:t>Click to edit title style</a:t>
            </a:r>
          </a:p>
        </p:txBody>
      </p:sp>
      <p:sp>
        <p:nvSpPr>
          <p:cNvPr id="11" name="Text Placeholder 19">
            <a:extLst>
              <a:ext uri="{FF2B5EF4-FFF2-40B4-BE49-F238E27FC236}">
                <a16:creationId xmlns:a16="http://schemas.microsoft.com/office/drawing/2014/main" id="{34304240-37DE-F555-A8F1-4DAC17EA485E}"/>
              </a:ext>
            </a:extLst>
          </p:cNvPr>
          <p:cNvSpPr>
            <a:spLocks noGrp="1"/>
          </p:cNvSpPr>
          <p:nvPr>
            <p:ph type="body" sz="quarter" idx="11" hasCustomPrompt="1"/>
          </p:nvPr>
        </p:nvSpPr>
        <p:spPr>
          <a:xfrm>
            <a:off x="457200" y="3299380"/>
            <a:ext cx="5181600" cy="2644219"/>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3" name="Text Placeholder 19">
            <a:extLst>
              <a:ext uri="{FF2B5EF4-FFF2-40B4-BE49-F238E27FC236}">
                <a16:creationId xmlns:a16="http://schemas.microsoft.com/office/drawing/2014/main" id="{D8CCDA85-0A0C-F850-BBB5-E2CB3E4E4F8D}"/>
              </a:ext>
            </a:extLst>
          </p:cNvPr>
          <p:cNvSpPr>
            <a:spLocks noGrp="1"/>
          </p:cNvSpPr>
          <p:nvPr>
            <p:ph type="body" sz="quarter" idx="13" hasCustomPrompt="1"/>
          </p:nvPr>
        </p:nvSpPr>
        <p:spPr>
          <a:xfrm>
            <a:off x="457199" y="2512244"/>
            <a:ext cx="5181599"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
        <p:nvSpPr>
          <p:cNvPr id="4" name="Picture Placeholder 5">
            <a:extLst>
              <a:ext uri="{FF2B5EF4-FFF2-40B4-BE49-F238E27FC236}">
                <a16:creationId xmlns:a16="http://schemas.microsoft.com/office/drawing/2014/main" id="{784677A1-7BEF-D22C-E42B-46E94892743E}"/>
              </a:ext>
            </a:extLst>
          </p:cNvPr>
          <p:cNvSpPr>
            <a:spLocks noGrp="1"/>
          </p:cNvSpPr>
          <p:nvPr>
            <p:ph type="pic" sz="quarter" idx="12" hasCustomPrompt="1"/>
          </p:nvPr>
        </p:nvSpPr>
        <p:spPr>
          <a:xfrm>
            <a:off x="6096000" y="2512244"/>
            <a:ext cx="6096000" cy="3431356"/>
          </a:xfrm>
          <a:prstGeom prst="rect">
            <a:avLst/>
          </a:prstGeom>
        </p:spPr>
        <p:txBody>
          <a:bodyPr anchor="ctr"/>
          <a:lstStyle>
            <a:lvl1pPr marL="0" indent="0" algn="ctr">
              <a:buNone/>
              <a:defRPr sz="1500"/>
            </a:lvl1pPr>
          </a:lstStyle>
          <a:p>
            <a:pPr lvl="0"/>
            <a:r>
              <a:rPr lang="en-US"/>
              <a:t>Click to add image</a:t>
            </a:r>
          </a:p>
        </p:txBody>
      </p:sp>
    </p:spTree>
    <p:extLst>
      <p:ext uri="{BB962C8B-B14F-4D97-AF65-F5344CB8AC3E}">
        <p14:creationId xmlns:p14="http://schemas.microsoft.com/office/powerpoint/2010/main" val="1976611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de Bar (Dark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2B7E6-3428-6DA6-9521-33EBE90041A0}"/>
              </a:ext>
            </a:extLst>
          </p:cNvPr>
          <p:cNvSpPr/>
          <p:nvPr userDrawn="1"/>
        </p:nvSpPr>
        <p:spPr>
          <a:xfrm>
            <a:off x="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181600" cy="1333893"/>
          </a:xfrm>
        </p:spPr>
        <p:txBody>
          <a:bodyPr/>
          <a:lstStyle>
            <a:lvl1pPr>
              <a:defRPr>
                <a:solidFill>
                  <a:schemeClr val="bg1"/>
                </a:solidFill>
              </a:defRPr>
            </a:lvl1pPr>
          </a:lstStyle>
          <a:p>
            <a:r>
              <a:rPr lang="en-US"/>
              <a:t>Click to edit title style</a:t>
            </a:r>
            <a:br>
              <a:rPr lang="en-US"/>
            </a:br>
            <a:br>
              <a:rPr lang="en-US"/>
            </a:br>
            <a:endParaRPr lang="en-US"/>
          </a:p>
        </p:txBody>
      </p:sp>
      <p:sp>
        <p:nvSpPr>
          <p:cNvPr id="9" name="Text Placeholder 19">
            <a:extLst>
              <a:ext uri="{FF2B5EF4-FFF2-40B4-BE49-F238E27FC236}">
                <a16:creationId xmlns:a16="http://schemas.microsoft.com/office/drawing/2014/main" id="{0C6C22E7-E1A4-B695-00D5-6C05166DE954}"/>
              </a:ext>
            </a:extLst>
          </p:cNvPr>
          <p:cNvSpPr>
            <a:spLocks noGrp="1"/>
          </p:cNvSpPr>
          <p:nvPr>
            <p:ph type="body" sz="quarter" idx="11" hasCustomPrompt="1"/>
          </p:nvPr>
        </p:nvSpPr>
        <p:spPr>
          <a:xfrm>
            <a:off x="457200" y="2168165"/>
            <a:ext cx="5181600" cy="3784862"/>
          </a:xfrm>
        </p:spPr>
        <p:txBody>
          <a:bodyPr anchor="b"/>
          <a:lstStyle>
            <a:lvl1pPr marL="0" indent="0">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0" name="Text Placeholder 19">
            <a:extLst>
              <a:ext uri="{FF2B5EF4-FFF2-40B4-BE49-F238E27FC236}">
                <a16:creationId xmlns:a16="http://schemas.microsoft.com/office/drawing/2014/main" id="{147FDDEE-F210-7EBA-805E-203041F7F8FB}"/>
              </a:ext>
            </a:extLst>
          </p:cNvPr>
          <p:cNvSpPr>
            <a:spLocks noGrp="1"/>
          </p:cNvSpPr>
          <p:nvPr>
            <p:ph type="body" sz="quarter" idx="12" hasCustomPrompt="1"/>
          </p:nvPr>
        </p:nvSpPr>
        <p:spPr>
          <a:xfrm>
            <a:off x="6553200" y="457201"/>
            <a:ext cx="5181600" cy="5486400"/>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pic>
        <p:nvPicPr>
          <p:cNvPr id="7" name="Graphic 6">
            <a:extLst>
              <a:ext uri="{FF2B5EF4-FFF2-40B4-BE49-F238E27FC236}">
                <a16:creationId xmlns:a16="http://schemas.microsoft.com/office/drawing/2014/main" id="{4A0F0189-37FD-7230-D165-9D6E16D7BA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400800"/>
            <a:ext cx="1096893" cy="190831"/>
          </a:xfrm>
          <a:prstGeom prst="rect">
            <a:avLst/>
          </a:prstGeom>
        </p:spPr>
      </p:pic>
    </p:spTree>
    <p:extLst>
      <p:ext uri="{BB962C8B-B14F-4D97-AF65-F5344CB8AC3E}">
        <p14:creationId xmlns:p14="http://schemas.microsoft.com/office/powerpoint/2010/main" val="3420788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Bar 2-Col (Dark Blue)">
    <p:bg>
      <p:bgPr>
        <a:blipFill dpi="0" rotWithShape="1">
          <a:blip r:embed="rId2">
            <a:alphaModFix amt="15000"/>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CE3D6C-9ABD-20AB-E994-1932D684C59E}"/>
              </a:ext>
            </a:extLst>
          </p:cNvPr>
          <p:cNvSpPr/>
          <p:nvPr userDrawn="1"/>
        </p:nvSpPr>
        <p:spPr>
          <a:xfrm>
            <a:off x="0" y="0"/>
            <a:ext cx="12192000" cy="205504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1"/>
            <a:ext cx="11277600" cy="1098222"/>
          </a:xfrm>
        </p:spPr>
        <p:txBody>
          <a:bodyPr/>
          <a:lstStyle>
            <a:lvl1pPr>
              <a:defRPr>
                <a:solidFill>
                  <a:schemeClr val="bg1"/>
                </a:solidFill>
              </a:defRPr>
            </a:lvl1pPr>
          </a:lstStyle>
          <a:p>
            <a:r>
              <a:rPr lang="en-US"/>
              <a:t>Click to edit title style</a:t>
            </a:r>
          </a:p>
        </p:txBody>
      </p:sp>
      <p:sp>
        <p:nvSpPr>
          <p:cNvPr id="11" name="Text Placeholder 19">
            <a:extLst>
              <a:ext uri="{FF2B5EF4-FFF2-40B4-BE49-F238E27FC236}">
                <a16:creationId xmlns:a16="http://schemas.microsoft.com/office/drawing/2014/main" id="{34304240-37DE-F555-A8F1-4DAC17EA485E}"/>
              </a:ext>
            </a:extLst>
          </p:cNvPr>
          <p:cNvSpPr>
            <a:spLocks noGrp="1"/>
          </p:cNvSpPr>
          <p:nvPr>
            <p:ph type="body" sz="quarter" idx="11" hasCustomPrompt="1"/>
          </p:nvPr>
        </p:nvSpPr>
        <p:spPr>
          <a:xfrm>
            <a:off x="457200" y="3299380"/>
            <a:ext cx="5181600" cy="2644219"/>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3" name="Text Placeholder 19">
            <a:extLst>
              <a:ext uri="{FF2B5EF4-FFF2-40B4-BE49-F238E27FC236}">
                <a16:creationId xmlns:a16="http://schemas.microsoft.com/office/drawing/2014/main" id="{D8CCDA85-0A0C-F850-BBB5-E2CB3E4E4F8D}"/>
              </a:ext>
            </a:extLst>
          </p:cNvPr>
          <p:cNvSpPr>
            <a:spLocks noGrp="1"/>
          </p:cNvSpPr>
          <p:nvPr>
            <p:ph type="body" sz="quarter" idx="13" hasCustomPrompt="1"/>
          </p:nvPr>
        </p:nvSpPr>
        <p:spPr>
          <a:xfrm>
            <a:off x="457199" y="2512244"/>
            <a:ext cx="5181599"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
        <p:nvSpPr>
          <p:cNvPr id="14" name="Text Placeholder 19">
            <a:extLst>
              <a:ext uri="{FF2B5EF4-FFF2-40B4-BE49-F238E27FC236}">
                <a16:creationId xmlns:a16="http://schemas.microsoft.com/office/drawing/2014/main" id="{135DF63F-D3D3-3EE3-C1D8-E62C11CF6DDB}"/>
              </a:ext>
            </a:extLst>
          </p:cNvPr>
          <p:cNvSpPr>
            <a:spLocks noGrp="1"/>
          </p:cNvSpPr>
          <p:nvPr>
            <p:ph type="body" sz="quarter" idx="14" hasCustomPrompt="1"/>
          </p:nvPr>
        </p:nvSpPr>
        <p:spPr>
          <a:xfrm>
            <a:off x="6556343" y="3299380"/>
            <a:ext cx="5181600" cy="2644219"/>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5" name="Text Placeholder 19">
            <a:extLst>
              <a:ext uri="{FF2B5EF4-FFF2-40B4-BE49-F238E27FC236}">
                <a16:creationId xmlns:a16="http://schemas.microsoft.com/office/drawing/2014/main" id="{E6E3F15C-E7D0-71CF-6FCF-0F3041E85E5C}"/>
              </a:ext>
            </a:extLst>
          </p:cNvPr>
          <p:cNvSpPr>
            <a:spLocks noGrp="1"/>
          </p:cNvSpPr>
          <p:nvPr>
            <p:ph type="body" sz="quarter" idx="15" hasCustomPrompt="1"/>
          </p:nvPr>
        </p:nvSpPr>
        <p:spPr>
          <a:xfrm>
            <a:off x="6556342" y="2512244"/>
            <a:ext cx="5181599"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Tree>
    <p:extLst>
      <p:ext uri="{BB962C8B-B14F-4D97-AF65-F5344CB8AC3E}">
        <p14:creationId xmlns:p14="http://schemas.microsoft.com/office/powerpoint/2010/main" val="3004511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 Bar Text + Image (Dark Blue)">
    <p:bg>
      <p:bgPr>
        <a:blipFill dpi="0" rotWithShape="1">
          <a:blip r:embed="rId2">
            <a:alphaModFix amt="15000"/>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CE3D6C-9ABD-20AB-E994-1932D684C59E}"/>
              </a:ext>
            </a:extLst>
          </p:cNvPr>
          <p:cNvSpPr/>
          <p:nvPr userDrawn="1"/>
        </p:nvSpPr>
        <p:spPr>
          <a:xfrm>
            <a:off x="0" y="0"/>
            <a:ext cx="12192000" cy="205504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1"/>
            <a:ext cx="11277600" cy="1098222"/>
          </a:xfrm>
        </p:spPr>
        <p:txBody>
          <a:bodyPr/>
          <a:lstStyle>
            <a:lvl1pPr>
              <a:defRPr>
                <a:solidFill>
                  <a:schemeClr val="bg1"/>
                </a:solidFill>
              </a:defRPr>
            </a:lvl1pPr>
          </a:lstStyle>
          <a:p>
            <a:r>
              <a:rPr lang="en-US"/>
              <a:t>Click to edit title style</a:t>
            </a:r>
          </a:p>
        </p:txBody>
      </p:sp>
      <p:sp>
        <p:nvSpPr>
          <p:cNvPr id="11" name="Text Placeholder 19">
            <a:extLst>
              <a:ext uri="{FF2B5EF4-FFF2-40B4-BE49-F238E27FC236}">
                <a16:creationId xmlns:a16="http://schemas.microsoft.com/office/drawing/2014/main" id="{34304240-37DE-F555-A8F1-4DAC17EA485E}"/>
              </a:ext>
            </a:extLst>
          </p:cNvPr>
          <p:cNvSpPr>
            <a:spLocks noGrp="1"/>
          </p:cNvSpPr>
          <p:nvPr>
            <p:ph type="body" sz="quarter" idx="11" hasCustomPrompt="1"/>
          </p:nvPr>
        </p:nvSpPr>
        <p:spPr>
          <a:xfrm>
            <a:off x="457200" y="3299380"/>
            <a:ext cx="5181600" cy="2644219"/>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3" name="Text Placeholder 19">
            <a:extLst>
              <a:ext uri="{FF2B5EF4-FFF2-40B4-BE49-F238E27FC236}">
                <a16:creationId xmlns:a16="http://schemas.microsoft.com/office/drawing/2014/main" id="{D8CCDA85-0A0C-F850-BBB5-E2CB3E4E4F8D}"/>
              </a:ext>
            </a:extLst>
          </p:cNvPr>
          <p:cNvSpPr>
            <a:spLocks noGrp="1"/>
          </p:cNvSpPr>
          <p:nvPr>
            <p:ph type="body" sz="quarter" idx="13" hasCustomPrompt="1"/>
          </p:nvPr>
        </p:nvSpPr>
        <p:spPr>
          <a:xfrm>
            <a:off x="457199" y="2512244"/>
            <a:ext cx="5181599"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
        <p:nvSpPr>
          <p:cNvPr id="4" name="Picture Placeholder 5">
            <a:extLst>
              <a:ext uri="{FF2B5EF4-FFF2-40B4-BE49-F238E27FC236}">
                <a16:creationId xmlns:a16="http://schemas.microsoft.com/office/drawing/2014/main" id="{784677A1-7BEF-D22C-E42B-46E94892743E}"/>
              </a:ext>
            </a:extLst>
          </p:cNvPr>
          <p:cNvSpPr>
            <a:spLocks noGrp="1"/>
          </p:cNvSpPr>
          <p:nvPr>
            <p:ph type="pic" sz="quarter" idx="12" hasCustomPrompt="1"/>
          </p:nvPr>
        </p:nvSpPr>
        <p:spPr>
          <a:xfrm>
            <a:off x="6096000" y="2512244"/>
            <a:ext cx="6096000" cy="3431356"/>
          </a:xfrm>
          <a:prstGeom prst="rect">
            <a:avLst/>
          </a:prstGeom>
        </p:spPr>
        <p:txBody>
          <a:bodyPr anchor="ctr"/>
          <a:lstStyle>
            <a:lvl1pPr marL="0" indent="0" algn="ctr">
              <a:buNone/>
              <a:defRPr sz="1500"/>
            </a:lvl1pPr>
          </a:lstStyle>
          <a:p>
            <a:pPr lvl="0"/>
            <a:r>
              <a:rPr lang="en-US"/>
              <a:t>Click to add image</a:t>
            </a:r>
          </a:p>
        </p:txBody>
      </p:sp>
    </p:spTree>
    <p:extLst>
      <p:ext uri="{BB962C8B-B14F-4D97-AF65-F5344CB8AC3E}">
        <p14:creationId xmlns:p14="http://schemas.microsoft.com/office/powerpoint/2010/main" val="546070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Bar (Light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2B7E6-3428-6DA6-9521-33EBE90041A0}"/>
              </a:ext>
            </a:extLst>
          </p:cNvPr>
          <p:cNvSpPr/>
          <p:nvPr userDrawn="1"/>
        </p:nvSpPr>
        <p:spPr>
          <a:xfrm>
            <a:off x="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181600" cy="1333893"/>
          </a:xfrm>
        </p:spPr>
        <p:txBody>
          <a:bodyPr/>
          <a:lstStyle>
            <a:lvl1pPr>
              <a:defRPr>
                <a:solidFill>
                  <a:schemeClr val="tx1"/>
                </a:solidFill>
              </a:defRPr>
            </a:lvl1pPr>
          </a:lstStyle>
          <a:p>
            <a:r>
              <a:rPr lang="en-US"/>
              <a:t>Click to edit title style</a:t>
            </a:r>
            <a:br>
              <a:rPr lang="en-US"/>
            </a:br>
            <a:br>
              <a:rPr lang="en-US"/>
            </a:br>
            <a:endParaRPr lang="en-US"/>
          </a:p>
        </p:txBody>
      </p:sp>
      <p:sp>
        <p:nvSpPr>
          <p:cNvPr id="9" name="Text Placeholder 19">
            <a:extLst>
              <a:ext uri="{FF2B5EF4-FFF2-40B4-BE49-F238E27FC236}">
                <a16:creationId xmlns:a16="http://schemas.microsoft.com/office/drawing/2014/main" id="{0C6C22E7-E1A4-B695-00D5-6C05166DE954}"/>
              </a:ext>
            </a:extLst>
          </p:cNvPr>
          <p:cNvSpPr>
            <a:spLocks noGrp="1"/>
          </p:cNvSpPr>
          <p:nvPr>
            <p:ph type="body" sz="quarter" idx="11" hasCustomPrompt="1"/>
          </p:nvPr>
        </p:nvSpPr>
        <p:spPr>
          <a:xfrm>
            <a:off x="457200" y="2168165"/>
            <a:ext cx="5181600" cy="3784862"/>
          </a:xfrm>
        </p:spPr>
        <p:txBody>
          <a:bodyPr anchor="b"/>
          <a:lstStyle>
            <a:lvl1pPr marL="0" indent="0">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0" name="Text Placeholder 19">
            <a:extLst>
              <a:ext uri="{FF2B5EF4-FFF2-40B4-BE49-F238E27FC236}">
                <a16:creationId xmlns:a16="http://schemas.microsoft.com/office/drawing/2014/main" id="{147FDDEE-F210-7EBA-805E-203041F7F8FB}"/>
              </a:ext>
            </a:extLst>
          </p:cNvPr>
          <p:cNvSpPr>
            <a:spLocks noGrp="1"/>
          </p:cNvSpPr>
          <p:nvPr>
            <p:ph type="body" sz="quarter" idx="12" hasCustomPrompt="1"/>
          </p:nvPr>
        </p:nvSpPr>
        <p:spPr>
          <a:xfrm>
            <a:off x="6553200" y="457201"/>
            <a:ext cx="5181600" cy="5486400"/>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pic>
        <p:nvPicPr>
          <p:cNvPr id="3" name="Graphic 2">
            <a:extLst>
              <a:ext uri="{FF2B5EF4-FFF2-40B4-BE49-F238E27FC236}">
                <a16:creationId xmlns:a16="http://schemas.microsoft.com/office/drawing/2014/main" id="{4F2DC81F-D603-AFBF-0893-343926451B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1" y="6400800"/>
            <a:ext cx="1096890" cy="190831"/>
          </a:xfrm>
          <a:prstGeom prst="rect">
            <a:avLst/>
          </a:prstGeom>
        </p:spPr>
      </p:pic>
    </p:spTree>
    <p:extLst>
      <p:ext uri="{BB962C8B-B14F-4D97-AF65-F5344CB8AC3E}">
        <p14:creationId xmlns:p14="http://schemas.microsoft.com/office/powerpoint/2010/main" val="3526550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Bar 2-Col (Light Blue)">
    <p:bg>
      <p:bgPr>
        <a:blipFill dpi="0" rotWithShape="1">
          <a:blip r:embed="rId2">
            <a:alphaModFix amt="15000"/>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CE3D6C-9ABD-20AB-E994-1932D684C59E}"/>
              </a:ext>
            </a:extLst>
          </p:cNvPr>
          <p:cNvSpPr/>
          <p:nvPr userDrawn="1"/>
        </p:nvSpPr>
        <p:spPr>
          <a:xfrm>
            <a:off x="0" y="0"/>
            <a:ext cx="12192000" cy="20550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1"/>
            <a:ext cx="11277600" cy="1098222"/>
          </a:xfrm>
        </p:spPr>
        <p:txBody>
          <a:bodyPr/>
          <a:lstStyle>
            <a:lvl1pPr>
              <a:defRPr>
                <a:solidFill>
                  <a:schemeClr val="tx1"/>
                </a:solidFill>
              </a:defRPr>
            </a:lvl1pPr>
          </a:lstStyle>
          <a:p>
            <a:r>
              <a:rPr lang="en-US"/>
              <a:t>Click to edit title style</a:t>
            </a:r>
          </a:p>
        </p:txBody>
      </p:sp>
      <p:sp>
        <p:nvSpPr>
          <p:cNvPr id="11" name="Text Placeholder 19">
            <a:extLst>
              <a:ext uri="{FF2B5EF4-FFF2-40B4-BE49-F238E27FC236}">
                <a16:creationId xmlns:a16="http://schemas.microsoft.com/office/drawing/2014/main" id="{34304240-37DE-F555-A8F1-4DAC17EA485E}"/>
              </a:ext>
            </a:extLst>
          </p:cNvPr>
          <p:cNvSpPr>
            <a:spLocks noGrp="1"/>
          </p:cNvSpPr>
          <p:nvPr>
            <p:ph type="body" sz="quarter" idx="11" hasCustomPrompt="1"/>
          </p:nvPr>
        </p:nvSpPr>
        <p:spPr>
          <a:xfrm>
            <a:off x="457200" y="3299380"/>
            <a:ext cx="5181600" cy="2644219"/>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3" name="Text Placeholder 19">
            <a:extLst>
              <a:ext uri="{FF2B5EF4-FFF2-40B4-BE49-F238E27FC236}">
                <a16:creationId xmlns:a16="http://schemas.microsoft.com/office/drawing/2014/main" id="{D8CCDA85-0A0C-F850-BBB5-E2CB3E4E4F8D}"/>
              </a:ext>
            </a:extLst>
          </p:cNvPr>
          <p:cNvSpPr>
            <a:spLocks noGrp="1"/>
          </p:cNvSpPr>
          <p:nvPr>
            <p:ph type="body" sz="quarter" idx="13" hasCustomPrompt="1"/>
          </p:nvPr>
        </p:nvSpPr>
        <p:spPr>
          <a:xfrm>
            <a:off x="457199" y="2512244"/>
            <a:ext cx="5181599"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
        <p:nvSpPr>
          <p:cNvPr id="14" name="Text Placeholder 19">
            <a:extLst>
              <a:ext uri="{FF2B5EF4-FFF2-40B4-BE49-F238E27FC236}">
                <a16:creationId xmlns:a16="http://schemas.microsoft.com/office/drawing/2014/main" id="{135DF63F-D3D3-3EE3-C1D8-E62C11CF6DDB}"/>
              </a:ext>
            </a:extLst>
          </p:cNvPr>
          <p:cNvSpPr>
            <a:spLocks noGrp="1"/>
          </p:cNvSpPr>
          <p:nvPr>
            <p:ph type="body" sz="quarter" idx="14" hasCustomPrompt="1"/>
          </p:nvPr>
        </p:nvSpPr>
        <p:spPr>
          <a:xfrm>
            <a:off x="6556343" y="3299380"/>
            <a:ext cx="5181600" cy="2644219"/>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5" name="Text Placeholder 19">
            <a:extLst>
              <a:ext uri="{FF2B5EF4-FFF2-40B4-BE49-F238E27FC236}">
                <a16:creationId xmlns:a16="http://schemas.microsoft.com/office/drawing/2014/main" id="{E6E3F15C-E7D0-71CF-6FCF-0F3041E85E5C}"/>
              </a:ext>
            </a:extLst>
          </p:cNvPr>
          <p:cNvSpPr>
            <a:spLocks noGrp="1"/>
          </p:cNvSpPr>
          <p:nvPr>
            <p:ph type="body" sz="quarter" idx="15" hasCustomPrompt="1"/>
          </p:nvPr>
        </p:nvSpPr>
        <p:spPr>
          <a:xfrm>
            <a:off x="6556342" y="2512244"/>
            <a:ext cx="5181599"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Tree>
    <p:extLst>
      <p:ext uri="{BB962C8B-B14F-4D97-AF65-F5344CB8AC3E}">
        <p14:creationId xmlns:p14="http://schemas.microsoft.com/office/powerpoint/2010/main" val="2461205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 Bar Text + Image (Light Blue)">
    <p:bg>
      <p:bgPr>
        <a:blipFill dpi="0" rotWithShape="1">
          <a:blip r:embed="rId2">
            <a:alphaModFix amt="15000"/>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CE3D6C-9ABD-20AB-E994-1932D684C59E}"/>
              </a:ext>
            </a:extLst>
          </p:cNvPr>
          <p:cNvSpPr/>
          <p:nvPr userDrawn="1"/>
        </p:nvSpPr>
        <p:spPr>
          <a:xfrm>
            <a:off x="0" y="0"/>
            <a:ext cx="12192000" cy="20550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1"/>
            <a:ext cx="11277600" cy="1098222"/>
          </a:xfrm>
        </p:spPr>
        <p:txBody>
          <a:bodyPr/>
          <a:lstStyle>
            <a:lvl1pPr>
              <a:defRPr>
                <a:solidFill>
                  <a:schemeClr val="tx1"/>
                </a:solidFill>
              </a:defRPr>
            </a:lvl1pPr>
          </a:lstStyle>
          <a:p>
            <a:r>
              <a:rPr lang="en-US"/>
              <a:t>Click to edit title style</a:t>
            </a:r>
          </a:p>
        </p:txBody>
      </p:sp>
      <p:sp>
        <p:nvSpPr>
          <p:cNvPr id="11" name="Text Placeholder 19">
            <a:extLst>
              <a:ext uri="{FF2B5EF4-FFF2-40B4-BE49-F238E27FC236}">
                <a16:creationId xmlns:a16="http://schemas.microsoft.com/office/drawing/2014/main" id="{34304240-37DE-F555-A8F1-4DAC17EA485E}"/>
              </a:ext>
            </a:extLst>
          </p:cNvPr>
          <p:cNvSpPr>
            <a:spLocks noGrp="1"/>
          </p:cNvSpPr>
          <p:nvPr>
            <p:ph type="body" sz="quarter" idx="11" hasCustomPrompt="1"/>
          </p:nvPr>
        </p:nvSpPr>
        <p:spPr>
          <a:xfrm>
            <a:off x="457200" y="3299380"/>
            <a:ext cx="5181600" cy="2644219"/>
          </a:xfrm>
        </p:spPr>
        <p:txBody>
          <a:bodyPr anchor="t"/>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
        <p:nvSpPr>
          <p:cNvPr id="13" name="Text Placeholder 19">
            <a:extLst>
              <a:ext uri="{FF2B5EF4-FFF2-40B4-BE49-F238E27FC236}">
                <a16:creationId xmlns:a16="http://schemas.microsoft.com/office/drawing/2014/main" id="{D8CCDA85-0A0C-F850-BBB5-E2CB3E4E4F8D}"/>
              </a:ext>
            </a:extLst>
          </p:cNvPr>
          <p:cNvSpPr>
            <a:spLocks noGrp="1"/>
          </p:cNvSpPr>
          <p:nvPr>
            <p:ph type="body" sz="quarter" idx="13" hasCustomPrompt="1"/>
          </p:nvPr>
        </p:nvSpPr>
        <p:spPr>
          <a:xfrm>
            <a:off x="457199" y="2512244"/>
            <a:ext cx="5181599" cy="487489"/>
          </a:xfrm>
        </p:spPr>
        <p:txBody>
          <a:bodyPr anchor="b"/>
          <a:lstStyle>
            <a:lvl1pPr marL="0" indent="0">
              <a:buNone/>
              <a:defRPr sz="1600" b="0" i="0">
                <a:solidFill>
                  <a:schemeClr val="accent1"/>
                </a:solidFill>
                <a:latin typeface="Gotham Medium" pitchFamily="2" charset="0"/>
                <a:cs typeface="Gotham Medium" pitchFamily="2"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subtitle styles</a:t>
            </a:r>
          </a:p>
        </p:txBody>
      </p:sp>
      <p:sp>
        <p:nvSpPr>
          <p:cNvPr id="4" name="Picture Placeholder 5">
            <a:extLst>
              <a:ext uri="{FF2B5EF4-FFF2-40B4-BE49-F238E27FC236}">
                <a16:creationId xmlns:a16="http://schemas.microsoft.com/office/drawing/2014/main" id="{784677A1-7BEF-D22C-E42B-46E94892743E}"/>
              </a:ext>
            </a:extLst>
          </p:cNvPr>
          <p:cNvSpPr>
            <a:spLocks noGrp="1"/>
          </p:cNvSpPr>
          <p:nvPr>
            <p:ph type="pic" sz="quarter" idx="12" hasCustomPrompt="1"/>
          </p:nvPr>
        </p:nvSpPr>
        <p:spPr>
          <a:xfrm>
            <a:off x="6096000" y="2512244"/>
            <a:ext cx="6096000" cy="3431356"/>
          </a:xfrm>
          <a:prstGeom prst="rect">
            <a:avLst/>
          </a:prstGeom>
        </p:spPr>
        <p:txBody>
          <a:bodyPr anchor="ctr"/>
          <a:lstStyle>
            <a:lvl1pPr marL="0" indent="0" algn="ctr">
              <a:buNone/>
              <a:defRPr sz="1500"/>
            </a:lvl1pPr>
          </a:lstStyle>
          <a:p>
            <a:pPr lvl="0"/>
            <a:r>
              <a:rPr lang="en-US"/>
              <a:t>Click to add image</a:t>
            </a:r>
          </a:p>
        </p:txBody>
      </p:sp>
    </p:spTree>
    <p:extLst>
      <p:ext uri="{BB962C8B-B14F-4D97-AF65-F5344CB8AC3E}">
        <p14:creationId xmlns:p14="http://schemas.microsoft.com/office/powerpoint/2010/main" val="255011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ull Quote (Blu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913043" cy="4529579"/>
          </a:xfrm>
        </p:spPr>
        <p:txBody>
          <a:bodyPr anchor="ctr"/>
          <a:lstStyle>
            <a:lvl1pPr>
              <a:defRPr sz="3200">
                <a:solidFill>
                  <a:schemeClr val="bg1"/>
                </a:solidFill>
              </a:defRPr>
            </a:lvl1pPr>
          </a:lstStyle>
          <a:p>
            <a:r>
              <a:rPr lang="en-US"/>
              <a:t>Click to edit pull quote style</a:t>
            </a:r>
          </a:p>
        </p:txBody>
      </p:sp>
      <p:sp>
        <p:nvSpPr>
          <p:cNvPr id="3" name="Text Placeholder 2"/>
          <p:cNvSpPr>
            <a:spLocks noGrp="1"/>
          </p:cNvSpPr>
          <p:nvPr>
            <p:ph type="body" idx="1" hasCustomPrompt="1"/>
          </p:nvPr>
        </p:nvSpPr>
        <p:spPr>
          <a:xfrm>
            <a:off x="457200" y="5791381"/>
            <a:ext cx="8913043" cy="152219"/>
          </a:xfrm>
        </p:spPr>
        <p:txBody>
          <a:bodyPr/>
          <a:lstStyle>
            <a:lvl1pPr marL="0" indent="0" algn="l">
              <a:buNone/>
              <a:defRPr sz="1200" b="0" i="0" spc="300">
                <a:solidFill>
                  <a:schemeClr val="bg1"/>
                </a:solidFill>
                <a:latin typeface="Gotham Medium" pitchFamily="2" charset="0"/>
                <a:cs typeface="Gotham Medium"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ATTRIBUTE</a:t>
            </a:r>
          </a:p>
        </p:txBody>
      </p:sp>
    </p:spTree>
    <p:extLst>
      <p:ext uri="{BB962C8B-B14F-4D97-AF65-F5344CB8AC3E}">
        <p14:creationId xmlns:p14="http://schemas.microsoft.com/office/powerpoint/2010/main" val="923258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Only (1-Co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FDFAF1-EF48-D20F-DC5B-3616D1464404}"/>
              </a:ext>
            </a:extLst>
          </p:cNvPr>
          <p:cNvSpPr>
            <a:spLocks noGrp="1"/>
          </p:cNvSpPr>
          <p:nvPr>
            <p:ph type="title" hasCustomPrompt="1"/>
          </p:nvPr>
        </p:nvSpPr>
        <p:spPr>
          <a:xfrm>
            <a:off x="457200" y="457201"/>
            <a:ext cx="11283950" cy="749300"/>
          </a:xfrm>
        </p:spPr>
        <p:txBody>
          <a:bodyPr/>
          <a:lstStyle/>
          <a:p>
            <a:r>
              <a:rPr lang="en-US"/>
              <a:t>Click to edit title style</a:t>
            </a:r>
            <a:br>
              <a:rPr lang="en-US"/>
            </a:br>
            <a:endParaRPr lang="en-US"/>
          </a:p>
        </p:txBody>
      </p:sp>
      <p:sp>
        <p:nvSpPr>
          <p:cNvPr id="7" name="Text Placeholder 19">
            <a:extLst>
              <a:ext uri="{FF2B5EF4-FFF2-40B4-BE49-F238E27FC236}">
                <a16:creationId xmlns:a16="http://schemas.microsoft.com/office/drawing/2014/main" id="{5DF29616-DE37-7430-B37C-DCCA62AAB658}"/>
              </a:ext>
            </a:extLst>
          </p:cNvPr>
          <p:cNvSpPr>
            <a:spLocks noGrp="1"/>
          </p:cNvSpPr>
          <p:nvPr>
            <p:ph type="body" sz="quarter" idx="11" hasCustomPrompt="1"/>
          </p:nvPr>
        </p:nvSpPr>
        <p:spPr>
          <a:xfrm>
            <a:off x="457200" y="1587500"/>
            <a:ext cx="4724400" cy="4356100"/>
          </a:xfrm>
        </p:spPr>
        <p:txBody>
          <a:bodyPr anchor="ct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text styles</a:t>
            </a:r>
          </a:p>
        </p:txBody>
      </p:sp>
    </p:spTree>
    <p:extLst>
      <p:ext uri="{BB962C8B-B14F-4D97-AF65-F5344CB8AC3E}">
        <p14:creationId xmlns:p14="http://schemas.microsoft.com/office/powerpoint/2010/main" val="3825257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4970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5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vider Slide Image (Blu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17831F8-3133-D2D6-4904-FEB97F0133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4" y="0"/>
            <a:ext cx="12192000" cy="6858000"/>
          </a:xfrm>
          <a:prstGeom prst="rect">
            <a:avLst/>
          </a:prstGeom>
        </p:spPr>
      </p:pic>
      <p:sp>
        <p:nvSpPr>
          <p:cNvPr id="2" name="Title 1"/>
          <p:cNvSpPr>
            <a:spLocks noGrp="1"/>
          </p:cNvSpPr>
          <p:nvPr>
            <p:ph type="ctrTitle" hasCustomPrompt="1"/>
          </p:nvPr>
        </p:nvSpPr>
        <p:spPr>
          <a:xfrm>
            <a:off x="457208" y="1865369"/>
            <a:ext cx="5638792" cy="1867536"/>
          </a:xfrm>
        </p:spPr>
        <p:txBody>
          <a:bodyPr anchor="t">
            <a:noAutofit/>
          </a:bodyPr>
          <a:lstStyle>
            <a:lvl1pPr algn="l">
              <a:defRPr sz="48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457208" y="4201444"/>
            <a:ext cx="5638792" cy="921835"/>
          </a:xfrm>
        </p:spPr>
        <p:txBody>
          <a:bodyPr anchor="ct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2" name="Picture Placeholder 11">
            <a:extLst>
              <a:ext uri="{FF2B5EF4-FFF2-40B4-BE49-F238E27FC236}">
                <a16:creationId xmlns:a16="http://schemas.microsoft.com/office/drawing/2014/main" id="{6C9CC44E-2594-A574-4EA6-78FC3918BF0C}"/>
              </a:ext>
            </a:extLst>
          </p:cNvPr>
          <p:cNvSpPr>
            <a:spLocks noGrp="1"/>
          </p:cNvSpPr>
          <p:nvPr>
            <p:ph type="pic" sz="quarter" idx="13" hasCustomPrompt="1"/>
          </p:nvPr>
        </p:nvSpPr>
        <p:spPr>
          <a:xfrm>
            <a:off x="7010396" y="457200"/>
            <a:ext cx="5181604" cy="5486400"/>
          </a:xfrm>
          <a:prstGeom prst="rect">
            <a:avLst/>
          </a:prstGeom>
        </p:spPr>
        <p:txBody>
          <a:bodyPr anchor="ctr"/>
          <a:lstStyle>
            <a:lvl1pPr marL="0" indent="0" algn="ctr">
              <a:buNone/>
              <a:defRPr/>
            </a:lvl1pPr>
          </a:lstStyle>
          <a:p>
            <a:r>
              <a:rPr lang="en-US"/>
              <a:t>Click to insert photo</a:t>
            </a:r>
          </a:p>
        </p:txBody>
      </p:sp>
      <p:sp>
        <p:nvSpPr>
          <p:cNvPr id="4" name="Text Placeholder 9">
            <a:extLst>
              <a:ext uri="{FF2B5EF4-FFF2-40B4-BE49-F238E27FC236}">
                <a16:creationId xmlns:a16="http://schemas.microsoft.com/office/drawing/2014/main" id="{70995057-1C83-2FD7-A879-30F80961539C}"/>
              </a:ext>
            </a:extLst>
          </p:cNvPr>
          <p:cNvSpPr>
            <a:spLocks noGrp="1"/>
          </p:cNvSpPr>
          <p:nvPr>
            <p:ph type="body" sz="quarter" idx="10" hasCustomPrompt="1"/>
          </p:nvPr>
        </p:nvSpPr>
        <p:spPr>
          <a:xfrm>
            <a:off x="914408" y="-3194647"/>
            <a:ext cx="5638792" cy="211534"/>
          </a:xfrm>
        </p:spPr>
        <p:txBody>
          <a:bodyPr/>
          <a:lstStyle>
            <a:lvl1pPr marL="0" indent="0">
              <a:buNone/>
              <a:defRPr sz="1200" b="1" spc="300">
                <a:solidFill>
                  <a:schemeClr val="bg1"/>
                </a:solidFill>
              </a:defRPr>
            </a:lvl1pPr>
          </a:lstStyle>
          <a:p>
            <a:pPr lvl="0"/>
            <a:r>
              <a:rPr lang="en-US"/>
              <a:t>XX</a:t>
            </a:r>
          </a:p>
        </p:txBody>
      </p:sp>
      <p:sp>
        <p:nvSpPr>
          <p:cNvPr id="6" name="Text Placeholder 13">
            <a:extLst>
              <a:ext uri="{FF2B5EF4-FFF2-40B4-BE49-F238E27FC236}">
                <a16:creationId xmlns:a16="http://schemas.microsoft.com/office/drawing/2014/main" id="{BCE309FF-2D57-019F-C943-31DE10258548}"/>
              </a:ext>
            </a:extLst>
          </p:cNvPr>
          <p:cNvSpPr>
            <a:spLocks noGrp="1"/>
          </p:cNvSpPr>
          <p:nvPr>
            <p:ph type="body" sz="quarter" idx="11" hasCustomPrompt="1"/>
          </p:nvPr>
        </p:nvSpPr>
        <p:spPr>
          <a:xfrm>
            <a:off x="457200" y="1526615"/>
            <a:ext cx="5638796" cy="160256"/>
          </a:xfrm>
        </p:spPr>
        <p:txBody>
          <a:bodyPr/>
          <a:lstStyle>
            <a:lvl1pPr marL="0" indent="0">
              <a:buNone/>
              <a:defRPr sz="1200" b="1" spc="3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CLICK TO EDIT OVERLINE</a:t>
            </a:r>
          </a:p>
        </p:txBody>
      </p:sp>
    </p:spTree>
    <p:extLst>
      <p:ext uri="{BB962C8B-B14F-4D97-AF65-F5344CB8AC3E}">
        <p14:creationId xmlns:p14="http://schemas.microsoft.com/office/powerpoint/2010/main" val="3676705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741E-ABBE-738F-3080-0A90E8F73A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5D575C-96CE-17FC-55DD-733191E28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86E086-B18D-9BD5-78DE-E99185F8C2F3}"/>
              </a:ext>
            </a:extLst>
          </p:cNvPr>
          <p:cNvSpPr>
            <a:spLocks noGrp="1"/>
          </p:cNvSpPr>
          <p:nvPr>
            <p:ph type="dt" sz="half" idx="10"/>
          </p:nvPr>
        </p:nvSpPr>
        <p:spPr/>
        <p:txBody>
          <a:bodyPr/>
          <a:lstStyle/>
          <a:p>
            <a:fld id="{B9D99CF4-7358-473B-A106-A7ABE91292DD}" type="datetimeFigureOut">
              <a:rPr lang="en-US" smtClean="0"/>
              <a:t>7/9/2025</a:t>
            </a:fld>
            <a:endParaRPr lang="en-US"/>
          </a:p>
        </p:txBody>
      </p:sp>
      <p:sp>
        <p:nvSpPr>
          <p:cNvPr id="5" name="Footer Placeholder 4">
            <a:extLst>
              <a:ext uri="{FF2B5EF4-FFF2-40B4-BE49-F238E27FC236}">
                <a16:creationId xmlns:a16="http://schemas.microsoft.com/office/drawing/2014/main" id="{16B13701-0369-6EFC-A418-DDB97539F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81817-E90C-3E3F-13ED-EC79521B6015}"/>
              </a:ext>
            </a:extLst>
          </p:cNvPr>
          <p:cNvSpPr>
            <a:spLocks noGrp="1"/>
          </p:cNvSpPr>
          <p:nvPr>
            <p:ph type="sldNum" sz="quarter" idx="12"/>
          </p:nvPr>
        </p:nvSpPr>
        <p:spPr/>
        <p:txBody>
          <a:bodyPr/>
          <a:lstStyle/>
          <a:p>
            <a:fld id="{FA5C925D-BED2-4C8B-87C2-9852CC885AF6}" type="slidenum">
              <a:rPr lang="en-US" smtClean="0"/>
              <a:t>‹#›</a:t>
            </a:fld>
            <a:endParaRPr lang="en-US"/>
          </a:p>
        </p:txBody>
      </p:sp>
    </p:spTree>
    <p:extLst>
      <p:ext uri="{BB962C8B-B14F-4D97-AF65-F5344CB8AC3E}">
        <p14:creationId xmlns:p14="http://schemas.microsoft.com/office/powerpoint/2010/main" val="2526561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76B4-5CDD-F89B-37CC-6C3E2EA045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A7FFDD-688B-BC30-E85E-A99F89214A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36F40-C8DA-C663-B972-EF8B58C0585E}"/>
              </a:ext>
            </a:extLst>
          </p:cNvPr>
          <p:cNvSpPr>
            <a:spLocks noGrp="1"/>
          </p:cNvSpPr>
          <p:nvPr>
            <p:ph type="dt" sz="half" idx="10"/>
          </p:nvPr>
        </p:nvSpPr>
        <p:spPr/>
        <p:txBody>
          <a:bodyPr/>
          <a:lstStyle/>
          <a:p>
            <a:fld id="{B9D99CF4-7358-473B-A106-A7ABE91292DD}" type="datetimeFigureOut">
              <a:rPr lang="en-US" smtClean="0"/>
              <a:t>7/9/2025</a:t>
            </a:fld>
            <a:endParaRPr lang="en-US"/>
          </a:p>
        </p:txBody>
      </p:sp>
      <p:sp>
        <p:nvSpPr>
          <p:cNvPr id="5" name="Footer Placeholder 4">
            <a:extLst>
              <a:ext uri="{FF2B5EF4-FFF2-40B4-BE49-F238E27FC236}">
                <a16:creationId xmlns:a16="http://schemas.microsoft.com/office/drawing/2014/main" id="{BAAF756E-5582-6AF4-C1B3-B835CA4D9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C7CA4-4A97-B873-3A7D-426542C71520}"/>
              </a:ext>
            </a:extLst>
          </p:cNvPr>
          <p:cNvSpPr>
            <a:spLocks noGrp="1"/>
          </p:cNvSpPr>
          <p:nvPr>
            <p:ph type="sldNum" sz="quarter" idx="12"/>
          </p:nvPr>
        </p:nvSpPr>
        <p:spPr/>
        <p:txBody>
          <a:bodyPr/>
          <a:lstStyle/>
          <a:p>
            <a:fld id="{FA5C925D-BED2-4C8B-87C2-9852CC885AF6}" type="slidenum">
              <a:rPr lang="en-US" smtClean="0"/>
              <a:t>‹#›</a:t>
            </a:fld>
            <a:endParaRPr lang="en-US"/>
          </a:p>
        </p:txBody>
      </p:sp>
    </p:spTree>
    <p:extLst>
      <p:ext uri="{BB962C8B-B14F-4D97-AF65-F5344CB8AC3E}">
        <p14:creationId xmlns:p14="http://schemas.microsoft.com/office/powerpoint/2010/main" val="48648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DBAF-026D-1B07-C184-B853E0D76D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E75FB-E720-64F7-C96C-8F982984EC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E2E927-4BF2-A652-0684-A60A646CE6C6}"/>
              </a:ext>
            </a:extLst>
          </p:cNvPr>
          <p:cNvSpPr>
            <a:spLocks noGrp="1"/>
          </p:cNvSpPr>
          <p:nvPr>
            <p:ph type="dt" sz="half" idx="10"/>
          </p:nvPr>
        </p:nvSpPr>
        <p:spPr/>
        <p:txBody>
          <a:bodyPr/>
          <a:lstStyle/>
          <a:p>
            <a:fld id="{B9D99CF4-7358-473B-A106-A7ABE91292DD}" type="datetimeFigureOut">
              <a:rPr lang="en-US" smtClean="0"/>
              <a:t>7/9/2025</a:t>
            </a:fld>
            <a:endParaRPr lang="en-US"/>
          </a:p>
        </p:txBody>
      </p:sp>
      <p:sp>
        <p:nvSpPr>
          <p:cNvPr id="5" name="Footer Placeholder 4">
            <a:extLst>
              <a:ext uri="{FF2B5EF4-FFF2-40B4-BE49-F238E27FC236}">
                <a16:creationId xmlns:a16="http://schemas.microsoft.com/office/drawing/2014/main" id="{3C0AF3A5-6F42-B01C-B3FA-AA8440EB3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67C6F-E5E5-A1AE-9FFE-70419ED2411B}"/>
              </a:ext>
            </a:extLst>
          </p:cNvPr>
          <p:cNvSpPr>
            <a:spLocks noGrp="1"/>
          </p:cNvSpPr>
          <p:nvPr>
            <p:ph type="sldNum" sz="quarter" idx="12"/>
          </p:nvPr>
        </p:nvSpPr>
        <p:spPr/>
        <p:txBody>
          <a:bodyPr/>
          <a:lstStyle/>
          <a:p>
            <a:fld id="{FA5C925D-BED2-4C8B-87C2-9852CC885AF6}" type="slidenum">
              <a:rPr lang="en-US" smtClean="0"/>
              <a:t>‹#›</a:t>
            </a:fld>
            <a:endParaRPr lang="en-US"/>
          </a:p>
        </p:txBody>
      </p:sp>
    </p:spTree>
    <p:extLst>
      <p:ext uri="{BB962C8B-B14F-4D97-AF65-F5344CB8AC3E}">
        <p14:creationId xmlns:p14="http://schemas.microsoft.com/office/powerpoint/2010/main" val="539162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D4A9-754B-3042-F27B-3C29C5D857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30CD3F-32E1-9ECA-0454-EC42D0D82D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75375F-5E68-4F14-4969-3BBC61D98B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F1E301-E6DB-14F9-2906-B033D723260B}"/>
              </a:ext>
            </a:extLst>
          </p:cNvPr>
          <p:cNvSpPr>
            <a:spLocks noGrp="1"/>
          </p:cNvSpPr>
          <p:nvPr>
            <p:ph type="dt" sz="half" idx="10"/>
          </p:nvPr>
        </p:nvSpPr>
        <p:spPr/>
        <p:txBody>
          <a:bodyPr/>
          <a:lstStyle/>
          <a:p>
            <a:fld id="{B9D99CF4-7358-473B-A106-A7ABE91292DD}" type="datetimeFigureOut">
              <a:rPr lang="en-US" smtClean="0"/>
              <a:t>7/9/2025</a:t>
            </a:fld>
            <a:endParaRPr lang="en-US"/>
          </a:p>
        </p:txBody>
      </p:sp>
      <p:sp>
        <p:nvSpPr>
          <p:cNvPr id="6" name="Footer Placeholder 5">
            <a:extLst>
              <a:ext uri="{FF2B5EF4-FFF2-40B4-BE49-F238E27FC236}">
                <a16:creationId xmlns:a16="http://schemas.microsoft.com/office/drawing/2014/main" id="{D3CE5313-3EF0-F4E8-F88A-5EE612030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1FF02-F02C-8C48-B511-3A3555A64D8A}"/>
              </a:ext>
            </a:extLst>
          </p:cNvPr>
          <p:cNvSpPr>
            <a:spLocks noGrp="1"/>
          </p:cNvSpPr>
          <p:nvPr>
            <p:ph type="sldNum" sz="quarter" idx="12"/>
          </p:nvPr>
        </p:nvSpPr>
        <p:spPr/>
        <p:txBody>
          <a:bodyPr/>
          <a:lstStyle/>
          <a:p>
            <a:fld id="{FA5C925D-BED2-4C8B-87C2-9852CC885AF6}" type="slidenum">
              <a:rPr lang="en-US" smtClean="0"/>
              <a:t>‹#›</a:t>
            </a:fld>
            <a:endParaRPr lang="en-US"/>
          </a:p>
        </p:txBody>
      </p:sp>
    </p:spTree>
    <p:extLst>
      <p:ext uri="{BB962C8B-B14F-4D97-AF65-F5344CB8AC3E}">
        <p14:creationId xmlns:p14="http://schemas.microsoft.com/office/powerpoint/2010/main" val="3197353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944D-601D-14B0-B49E-95CF84130D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47243E-72DD-E3A3-3424-28F205C74F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932C99-17A7-B157-5DDD-8FE4C8B505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9B0B47-A0A1-55A9-80BB-5039C9A11D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15BCF8-E07E-7A51-4C69-31E44E70A4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6DF1F2-0CAF-D5AE-FCFC-3CA1194F3341}"/>
              </a:ext>
            </a:extLst>
          </p:cNvPr>
          <p:cNvSpPr>
            <a:spLocks noGrp="1"/>
          </p:cNvSpPr>
          <p:nvPr>
            <p:ph type="dt" sz="half" idx="10"/>
          </p:nvPr>
        </p:nvSpPr>
        <p:spPr/>
        <p:txBody>
          <a:bodyPr/>
          <a:lstStyle/>
          <a:p>
            <a:fld id="{B9D99CF4-7358-473B-A106-A7ABE91292DD}" type="datetimeFigureOut">
              <a:rPr lang="en-US" smtClean="0"/>
              <a:t>7/9/2025</a:t>
            </a:fld>
            <a:endParaRPr lang="en-US"/>
          </a:p>
        </p:txBody>
      </p:sp>
      <p:sp>
        <p:nvSpPr>
          <p:cNvPr id="8" name="Footer Placeholder 7">
            <a:extLst>
              <a:ext uri="{FF2B5EF4-FFF2-40B4-BE49-F238E27FC236}">
                <a16:creationId xmlns:a16="http://schemas.microsoft.com/office/drawing/2014/main" id="{BADC3FB2-73C4-211D-751C-BFE587387C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D809E1-DAF7-333F-3A26-28285FD5D978}"/>
              </a:ext>
            </a:extLst>
          </p:cNvPr>
          <p:cNvSpPr>
            <a:spLocks noGrp="1"/>
          </p:cNvSpPr>
          <p:nvPr>
            <p:ph type="sldNum" sz="quarter" idx="12"/>
          </p:nvPr>
        </p:nvSpPr>
        <p:spPr/>
        <p:txBody>
          <a:bodyPr/>
          <a:lstStyle/>
          <a:p>
            <a:fld id="{FA5C925D-BED2-4C8B-87C2-9852CC885AF6}" type="slidenum">
              <a:rPr lang="en-US" smtClean="0"/>
              <a:t>‹#›</a:t>
            </a:fld>
            <a:endParaRPr lang="en-US"/>
          </a:p>
        </p:txBody>
      </p:sp>
    </p:spTree>
    <p:extLst>
      <p:ext uri="{BB962C8B-B14F-4D97-AF65-F5344CB8AC3E}">
        <p14:creationId xmlns:p14="http://schemas.microsoft.com/office/powerpoint/2010/main" val="1136923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B8D0-6C73-8151-47BB-2849032C21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D93CCA-092A-7640-98DB-30B400A1EBD5}"/>
              </a:ext>
            </a:extLst>
          </p:cNvPr>
          <p:cNvSpPr>
            <a:spLocks noGrp="1"/>
          </p:cNvSpPr>
          <p:nvPr>
            <p:ph type="dt" sz="half" idx="10"/>
          </p:nvPr>
        </p:nvSpPr>
        <p:spPr/>
        <p:txBody>
          <a:bodyPr/>
          <a:lstStyle/>
          <a:p>
            <a:fld id="{B9D99CF4-7358-473B-A106-A7ABE91292DD}" type="datetimeFigureOut">
              <a:rPr lang="en-US" smtClean="0"/>
              <a:t>7/9/2025</a:t>
            </a:fld>
            <a:endParaRPr lang="en-US"/>
          </a:p>
        </p:txBody>
      </p:sp>
      <p:sp>
        <p:nvSpPr>
          <p:cNvPr id="4" name="Footer Placeholder 3">
            <a:extLst>
              <a:ext uri="{FF2B5EF4-FFF2-40B4-BE49-F238E27FC236}">
                <a16:creationId xmlns:a16="http://schemas.microsoft.com/office/drawing/2014/main" id="{E91CAE7D-1B90-F302-D68A-0569840A7C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992D1A-4B2B-E7FE-28DC-E6B9DB1D7B33}"/>
              </a:ext>
            </a:extLst>
          </p:cNvPr>
          <p:cNvSpPr>
            <a:spLocks noGrp="1"/>
          </p:cNvSpPr>
          <p:nvPr>
            <p:ph type="sldNum" sz="quarter" idx="12"/>
          </p:nvPr>
        </p:nvSpPr>
        <p:spPr/>
        <p:txBody>
          <a:bodyPr/>
          <a:lstStyle/>
          <a:p>
            <a:fld id="{FA5C925D-BED2-4C8B-87C2-9852CC885AF6}" type="slidenum">
              <a:rPr lang="en-US" smtClean="0"/>
              <a:t>‹#›</a:t>
            </a:fld>
            <a:endParaRPr lang="en-US"/>
          </a:p>
        </p:txBody>
      </p:sp>
    </p:spTree>
    <p:extLst>
      <p:ext uri="{BB962C8B-B14F-4D97-AF65-F5344CB8AC3E}">
        <p14:creationId xmlns:p14="http://schemas.microsoft.com/office/powerpoint/2010/main" val="7734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Dark Blue)">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8B822DC-8DD8-D1CD-92A3-FC5E77B89B0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4" y="0"/>
            <a:ext cx="12192000" cy="6858000"/>
          </a:xfrm>
          <a:prstGeom prst="rect">
            <a:avLst/>
          </a:prstGeom>
        </p:spPr>
      </p:pic>
      <p:sp>
        <p:nvSpPr>
          <p:cNvPr id="2" name="Title 1"/>
          <p:cNvSpPr>
            <a:spLocks noGrp="1"/>
          </p:cNvSpPr>
          <p:nvPr>
            <p:ph type="ctrTitle" hasCustomPrompt="1"/>
          </p:nvPr>
        </p:nvSpPr>
        <p:spPr>
          <a:xfrm>
            <a:off x="3887796" y="2364690"/>
            <a:ext cx="7847006" cy="1236846"/>
          </a:xfrm>
        </p:spPr>
        <p:txBody>
          <a:bodyPr anchor="t">
            <a:noAutofit/>
          </a:bodyPr>
          <a:lstStyle>
            <a:lvl1pPr algn="l">
              <a:defRPr sz="48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3887796" y="4359447"/>
            <a:ext cx="7847006" cy="921835"/>
          </a:xfrm>
        </p:spPr>
        <p:txBody>
          <a:bodyPr anchor="ct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Text Placeholder 9">
            <a:extLst>
              <a:ext uri="{FF2B5EF4-FFF2-40B4-BE49-F238E27FC236}">
                <a16:creationId xmlns:a16="http://schemas.microsoft.com/office/drawing/2014/main" id="{7837C81F-CD11-C1FA-784F-60B343858381}"/>
              </a:ext>
            </a:extLst>
          </p:cNvPr>
          <p:cNvSpPr>
            <a:spLocks noGrp="1"/>
          </p:cNvSpPr>
          <p:nvPr>
            <p:ph type="body" sz="quarter" idx="10" hasCustomPrompt="1"/>
          </p:nvPr>
        </p:nvSpPr>
        <p:spPr>
          <a:xfrm>
            <a:off x="378886" y="1778120"/>
            <a:ext cx="2911069" cy="1823416"/>
          </a:xfrm>
        </p:spPr>
        <p:txBody>
          <a:bodyPr/>
          <a:lstStyle>
            <a:lvl1pPr marL="0" indent="0">
              <a:buNone/>
              <a:defRPr sz="15000">
                <a:solidFill>
                  <a:schemeClr val="accent5"/>
                </a:solidFill>
              </a:defRPr>
            </a:lvl1pPr>
          </a:lstStyle>
          <a:p>
            <a:pPr lvl="0"/>
            <a:r>
              <a:rPr lang="en-US"/>
              <a:t>XX</a:t>
            </a:r>
          </a:p>
        </p:txBody>
      </p:sp>
      <p:sp>
        <p:nvSpPr>
          <p:cNvPr id="14" name="Text Placeholder 13">
            <a:extLst>
              <a:ext uri="{FF2B5EF4-FFF2-40B4-BE49-F238E27FC236}">
                <a16:creationId xmlns:a16="http://schemas.microsoft.com/office/drawing/2014/main" id="{4BD895F5-BA27-BE06-9DD3-0A39832E32A6}"/>
              </a:ext>
            </a:extLst>
          </p:cNvPr>
          <p:cNvSpPr>
            <a:spLocks noGrp="1"/>
          </p:cNvSpPr>
          <p:nvPr>
            <p:ph type="body" sz="quarter" idx="11" hasCustomPrompt="1"/>
          </p:nvPr>
        </p:nvSpPr>
        <p:spPr>
          <a:xfrm>
            <a:off x="3887788" y="2024818"/>
            <a:ext cx="7847012" cy="160256"/>
          </a:xfrm>
        </p:spPr>
        <p:txBody>
          <a:bodyPr/>
          <a:lstStyle>
            <a:lvl1pPr marL="0" indent="0">
              <a:buNone/>
              <a:defRPr sz="1200" b="1" spc="3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CLICK TO EDIT OVERLINE</a:t>
            </a:r>
          </a:p>
        </p:txBody>
      </p:sp>
    </p:spTree>
    <p:extLst>
      <p:ext uri="{BB962C8B-B14F-4D97-AF65-F5344CB8AC3E}">
        <p14:creationId xmlns:p14="http://schemas.microsoft.com/office/powerpoint/2010/main" val="23133050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0CACE-C020-61F7-2BEB-0CAB76BDFED6}"/>
              </a:ext>
            </a:extLst>
          </p:cNvPr>
          <p:cNvSpPr>
            <a:spLocks noGrp="1"/>
          </p:cNvSpPr>
          <p:nvPr>
            <p:ph type="dt" sz="half" idx="10"/>
          </p:nvPr>
        </p:nvSpPr>
        <p:spPr/>
        <p:txBody>
          <a:bodyPr/>
          <a:lstStyle/>
          <a:p>
            <a:fld id="{B9D99CF4-7358-473B-A106-A7ABE91292DD}" type="datetimeFigureOut">
              <a:rPr lang="en-US" smtClean="0"/>
              <a:t>7/9/2025</a:t>
            </a:fld>
            <a:endParaRPr lang="en-US"/>
          </a:p>
        </p:txBody>
      </p:sp>
      <p:sp>
        <p:nvSpPr>
          <p:cNvPr id="3" name="Footer Placeholder 2">
            <a:extLst>
              <a:ext uri="{FF2B5EF4-FFF2-40B4-BE49-F238E27FC236}">
                <a16:creationId xmlns:a16="http://schemas.microsoft.com/office/drawing/2014/main" id="{915E5F21-952F-445B-0486-9BDDC8BCF0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665F6C-61F1-24D3-FBD6-4E9A0564F23E}"/>
              </a:ext>
            </a:extLst>
          </p:cNvPr>
          <p:cNvSpPr>
            <a:spLocks noGrp="1"/>
          </p:cNvSpPr>
          <p:nvPr>
            <p:ph type="sldNum" sz="quarter" idx="12"/>
          </p:nvPr>
        </p:nvSpPr>
        <p:spPr/>
        <p:txBody>
          <a:bodyPr/>
          <a:lstStyle/>
          <a:p>
            <a:fld id="{FA5C925D-BED2-4C8B-87C2-9852CC885AF6}" type="slidenum">
              <a:rPr lang="en-US" smtClean="0"/>
              <a:t>‹#›</a:t>
            </a:fld>
            <a:endParaRPr lang="en-US"/>
          </a:p>
        </p:txBody>
      </p:sp>
    </p:spTree>
    <p:extLst>
      <p:ext uri="{BB962C8B-B14F-4D97-AF65-F5344CB8AC3E}">
        <p14:creationId xmlns:p14="http://schemas.microsoft.com/office/powerpoint/2010/main" val="2077524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610A-F8FB-3FF5-1A04-76DCD9DDE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698E6A-8B27-4C2E-4217-F580E8110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D19A76-ABCC-071F-462B-8AB10DDFA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7D88C-7FD8-C076-0D83-695F7C4C56AA}"/>
              </a:ext>
            </a:extLst>
          </p:cNvPr>
          <p:cNvSpPr>
            <a:spLocks noGrp="1"/>
          </p:cNvSpPr>
          <p:nvPr>
            <p:ph type="dt" sz="half" idx="10"/>
          </p:nvPr>
        </p:nvSpPr>
        <p:spPr/>
        <p:txBody>
          <a:bodyPr/>
          <a:lstStyle/>
          <a:p>
            <a:fld id="{B9D99CF4-7358-473B-A106-A7ABE91292DD}" type="datetimeFigureOut">
              <a:rPr lang="en-US" smtClean="0"/>
              <a:t>7/9/2025</a:t>
            </a:fld>
            <a:endParaRPr lang="en-US"/>
          </a:p>
        </p:txBody>
      </p:sp>
      <p:sp>
        <p:nvSpPr>
          <p:cNvPr id="6" name="Footer Placeholder 5">
            <a:extLst>
              <a:ext uri="{FF2B5EF4-FFF2-40B4-BE49-F238E27FC236}">
                <a16:creationId xmlns:a16="http://schemas.microsoft.com/office/drawing/2014/main" id="{F940E211-9CF9-B429-FB7A-07B9540DE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232EA9-F7E8-B433-B73D-4C0FBDC4C2CE}"/>
              </a:ext>
            </a:extLst>
          </p:cNvPr>
          <p:cNvSpPr>
            <a:spLocks noGrp="1"/>
          </p:cNvSpPr>
          <p:nvPr>
            <p:ph type="sldNum" sz="quarter" idx="12"/>
          </p:nvPr>
        </p:nvSpPr>
        <p:spPr/>
        <p:txBody>
          <a:bodyPr/>
          <a:lstStyle/>
          <a:p>
            <a:fld id="{FA5C925D-BED2-4C8B-87C2-9852CC885AF6}" type="slidenum">
              <a:rPr lang="en-US" smtClean="0"/>
              <a:t>‹#›</a:t>
            </a:fld>
            <a:endParaRPr lang="en-US"/>
          </a:p>
        </p:txBody>
      </p:sp>
    </p:spTree>
    <p:extLst>
      <p:ext uri="{BB962C8B-B14F-4D97-AF65-F5344CB8AC3E}">
        <p14:creationId xmlns:p14="http://schemas.microsoft.com/office/powerpoint/2010/main" val="2922271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E64F-7C80-5C06-232E-3F20751EE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2ABD96-79A1-08FC-FD96-52C408BCA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828A2A-742D-0FA0-437E-0BC285646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976E0-061C-9C6D-486C-32D89197ABA2}"/>
              </a:ext>
            </a:extLst>
          </p:cNvPr>
          <p:cNvSpPr>
            <a:spLocks noGrp="1"/>
          </p:cNvSpPr>
          <p:nvPr>
            <p:ph type="dt" sz="half" idx="10"/>
          </p:nvPr>
        </p:nvSpPr>
        <p:spPr/>
        <p:txBody>
          <a:bodyPr/>
          <a:lstStyle/>
          <a:p>
            <a:fld id="{B9D99CF4-7358-473B-A106-A7ABE91292DD}" type="datetimeFigureOut">
              <a:rPr lang="en-US" smtClean="0"/>
              <a:t>7/9/2025</a:t>
            </a:fld>
            <a:endParaRPr lang="en-US"/>
          </a:p>
        </p:txBody>
      </p:sp>
      <p:sp>
        <p:nvSpPr>
          <p:cNvPr id="6" name="Footer Placeholder 5">
            <a:extLst>
              <a:ext uri="{FF2B5EF4-FFF2-40B4-BE49-F238E27FC236}">
                <a16:creationId xmlns:a16="http://schemas.microsoft.com/office/drawing/2014/main" id="{C6A3DDA9-6221-6B45-8D97-D3EC4A130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63052-F05D-6DE1-A0F9-08F42E7F90CB}"/>
              </a:ext>
            </a:extLst>
          </p:cNvPr>
          <p:cNvSpPr>
            <a:spLocks noGrp="1"/>
          </p:cNvSpPr>
          <p:nvPr>
            <p:ph type="sldNum" sz="quarter" idx="12"/>
          </p:nvPr>
        </p:nvSpPr>
        <p:spPr/>
        <p:txBody>
          <a:bodyPr/>
          <a:lstStyle/>
          <a:p>
            <a:fld id="{FA5C925D-BED2-4C8B-87C2-9852CC885AF6}" type="slidenum">
              <a:rPr lang="en-US" smtClean="0"/>
              <a:t>‹#›</a:t>
            </a:fld>
            <a:endParaRPr lang="en-US"/>
          </a:p>
        </p:txBody>
      </p:sp>
    </p:spTree>
    <p:extLst>
      <p:ext uri="{BB962C8B-B14F-4D97-AF65-F5344CB8AC3E}">
        <p14:creationId xmlns:p14="http://schemas.microsoft.com/office/powerpoint/2010/main" val="20177395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A116-0F7F-31F3-FEBF-BE4C7A9DEC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3FDE6-E97D-9AFD-71B7-833FD21F9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EEF08-E8E9-BB20-57B9-E10A84CECBE8}"/>
              </a:ext>
            </a:extLst>
          </p:cNvPr>
          <p:cNvSpPr>
            <a:spLocks noGrp="1"/>
          </p:cNvSpPr>
          <p:nvPr>
            <p:ph type="dt" sz="half" idx="10"/>
          </p:nvPr>
        </p:nvSpPr>
        <p:spPr/>
        <p:txBody>
          <a:bodyPr/>
          <a:lstStyle/>
          <a:p>
            <a:fld id="{B9D99CF4-7358-473B-A106-A7ABE91292DD}" type="datetimeFigureOut">
              <a:rPr lang="en-US" smtClean="0"/>
              <a:t>7/9/2025</a:t>
            </a:fld>
            <a:endParaRPr lang="en-US"/>
          </a:p>
        </p:txBody>
      </p:sp>
      <p:sp>
        <p:nvSpPr>
          <p:cNvPr id="5" name="Footer Placeholder 4">
            <a:extLst>
              <a:ext uri="{FF2B5EF4-FFF2-40B4-BE49-F238E27FC236}">
                <a16:creationId xmlns:a16="http://schemas.microsoft.com/office/drawing/2014/main" id="{3C6FBBC9-C3B7-BF94-F5E8-2285F5A43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E04C2-61D4-1C2D-86C6-3456A2980642}"/>
              </a:ext>
            </a:extLst>
          </p:cNvPr>
          <p:cNvSpPr>
            <a:spLocks noGrp="1"/>
          </p:cNvSpPr>
          <p:nvPr>
            <p:ph type="sldNum" sz="quarter" idx="12"/>
          </p:nvPr>
        </p:nvSpPr>
        <p:spPr/>
        <p:txBody>
          <a:bodyPr/>
          <a:lstStyle/>
          <a:p>
            <a:fld id="{FA5C925D-BED2-4C8B-87C2-9852CC885AF6}" type="slidenum">
              <a:rPr lang="en-US" smtClean="0"/>
              <a:t>‹#›</a:t>
            </a:fld>
            <a:endParaRPr lang="en-US"/>
          </a:p>
        </p:txBody>
      </p:sp>
    </p:spTree>
    <p:extLst>
      <p:ext uri="{BB962C8B-B14F-4D97-AF65-F5344CB8AC3E}">
        <p14:creationId xmlns:p14="http://schemas.microsoft.com/office/powerpoint/2010/main" val="1937700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B20470-E541-5759-9C8E-C3167FE66F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172B8D-1200-07A9-C8F1-1A65DC727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E3AED-1B9C-9B05-EB29-0E141EEC8AD7}"/>
              </a:ext>
            </a:extLst>
          </p:cNvPr>
          <p:cNvSpPr>
            <a:spLocks noGrp="1"/>
          </p:cNvSpPr>
          <p:nvPr>
            <p:ph type="dt" sz="half" idx="10"/>
          </p:nvPr>
        </p:nvSpPr>
        <p:spPr/>
        <p:txBody>
          <a:bodyPr/>
          <a:lstStyle/>
          <a:p>
            <a:fld id="{B9D99CF4-7358-473B-A106-A7ABE91292DD}" type="datetimeFigureOut">
              <a:rPr lang="en-US" smtClean="0"/>
              <a:t>7/9/2025</a:t>
            </a:fld>
            <a:endParaRPr lang="en-US"/>
          </a:p>
        </p:txBody>
      </p:sp>
      <p:sp>
        <p:nvSpPr>
          <p:cNvPr id="5" name="Footer Placeholder 4">
            <a:extLst>
              <a:ext uri="{FF2B5EF4-FFF2-40B4-BE49-F238E27FC236}">
                <a16:creationId xmlns:a16="http://schemas.microsoft.com/office/drawing/2014/main" id="{38F92AD5-C395-0913-EAEC-A8AB6DC82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7CEBF-C4BD-EF72-C32B-D100C024B150}"/>
              </a:ext>
            </a:extLst>
          </p:cNvPr>
          <p:cNvSpPr>
            <a:spLocks noGrp="1"/>
          </p:cNvSpPr>
          <p:nvPr>
            <p:ph type="sldNum" sz="quarter" idx="12"/>
          </p:nvPr>
        </p:nvSpPr>
        <p:spPr/>
        <p:txBody>
          <a:bodyPr/>
          <a:lstStyle/>
          <a:p>
            <a:fld id="{FA5C925D-BED2-4C8B-87C2-9852CC885AF6}" type="slidenum">
              <a:rPr lang="en-US" smtClean="0"/>
              <a:t>‹#›</a:t>
            </a:fld>
            <a:endParaRPr lang="en-US"/>
          </a:p>
        </p:txBody>
      </p:sp>
    </p:spTree>
    <p:extLst>
      <p:ext uri="{BB962C8B-B14F-4D97-AF65-F5344CB8AC3E}">
        <p14:creationId xmlns:p14="http://schemas.microsoft.com/office/powerpoint/2010/main" val="18387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Curved Image (Dark Blue)">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2CC5DF-5D59-9095-C925-5B3D0C5427D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4" y="0"/>
            <a:ext cx="12192000" cy="6858000"/>
          </a:xfrm>
          <a:prstGeom prst="rect">
            <a:avLst/>
          </a:prstGeom>
        </p:spPr>
      </p:pic>
      <p:sp>
        <p:nvSpPr>
          <p:cNvPr id="2" name="Title 1"/>
          <p:cNvSpPr>
            <a:spLocks noGrp="1"/>
          </p:cNvSpPr>
          <p:nvPr>
            <p:ph type="ctrTitle" hasCustomPrompt="1"/>
          </p:nvPr>
        </p:nvSpPr>
        <p:spPr>
          <a:xfrm>
            <a:off x="457208" y="1865369"/>
            <a:ext cx="5638792" cy="1867536"/>
          </a:xfrm>
        </p:spPr>
        <p:txBody>
          <a:bodyPr anchor="t">
            <a:noAutofit/>
          </a:bodyPr>
          <a:lstStyle>
            <a:lvl1pPr algn="l">
              <a:defRPr sz="48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457208" y="4201444"/>
            <a:ext cx="5638792" cy="921835"/>
          </a:xfrm>
        </p:spPr>
        <p:txBody>
          <a:bodyPr anchor="ct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4" name="Text Placeholder 9">
            <a:extLst>
              <a:ext uri="{FF2B5EF4-FFF2-40B4-BE49-F238E27FC236}">
                <a16:creationId xmlns:a16="http://schemas.microsoft.com/office/drawing/2014/main" id="{70995057-1C83-2FD7-A879-30F80961539C}"/>
              </a:ext>
            </a:extLst>
          </p:cNvPr>
          <p:cNvSpPr>
            <a:spLocks noGrp="1"/>
          </p:cNvSpPr>
          <p:nvPr>
            <p:ph type="body" sz="quarter" idx="10" hasCustomPrompt="1"/>
          </p:nvPr>
        </p:nvSpPr>
        <p:spPr>
          <a:xfrm>
            <a:off x="914408" y="-3194647"/>
            <a:ext cx="5638792" cy="211534"/>
          </a:xfrm>
        </p:spPr>
        <p:txBody>
          <a:bodyPr/>
          <a:lstStyle>
            <a:lvl1pPr marL="0" indent="0">
              <a:buNone/>
              <a:defRPr sz="1200" b="1" spc="300">
                <a:solidFill>
                  <a:schemeClr val="bg1"/>
                </a:solidFill>
              </a:defRPr>
            </a:lvl1pPr>
          </a:lstStyle>
          <a:p>
            <a:pPr lvl="0"/>
            <a:r>
              <a:rPr lang="en-US"/>
              <a:t>XX</a:t>
            </a:r>
          </a:p>
        </p:txBody>
      </p:sp>
      <p:sp>
        <p:nvSpPr>
          <p:cNvPr id="6" name="Text Placeholder 13">
            <a:extLst>
              <a:ext uri="{FF2B5EF4-FFF2-40B4-BE49-F238E27FC236}">
                <a16:creationId xmlns:a16="http://schemas.microsoft.com/office/drawing/2014/main" id="{BCE309FF-2D57-019F-C943-31DE10258548}"/>
              </a:ext>
            </a:extLst>
          </p:cNvPr>
          <p:cNvSpPr>
            <a:spLocks noGrp="1"/>
          </p:cNvSpPr>
          <p:nvPr>
            <p:ph type="body" sz="quarter" idx="11" hasCustomPrompt="1"/>
          </p:nvPr>
        </p:nvSpPr>
        <p:spPr>
          <a:xfrm>
            <a:off x="457200" y="1526615"/>
            <a:ext cx="5638796" cy="160256"/>
          </a:xfrm>
        </p:spPr>
        <p:txBody>
          <a:bodyPr/>
          <a:lstStyle>
            <a:lvl1pPr marL="0" indent="0">
              <a:buNone/>
              <a:defRPr sz="1200" b="1" spc="3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CLICK TO EDIT OVERLINE</a:t>
            </a:r>
          </a:p>
        </p:txBody>
      </p:sp>
      <p:sp>
        <p:nvSpPr>
          <p:cNvPr id="5" name="Picture Placeholder 11">
            <a:extLst>
              <a:ext uri="{FF2B5EF4-FFF2-40B4-BE49-F238E27FC236}">
                <a16:creationId xmlns:a16="http://schemas.microsoft.com/office/drawing/2014/main" id="{EE17FC4F-9B14-3F04-C44A-72FA9A5391DE}"/>
              </a:ext>
            </a:extLst>
          </p:cNvPr>
          <p:cNvSpPr>
            <a:spLocks noGrp="1"/>
          </p:cNvSpPr>
          <p:nvPr>
            <p:ph type="pic" sz="quarter" idx="13" hasCustomPrompt="1"/>
          </p:nvPr>
        </p:nvSpPr>
        <p:spPr>
          <a:xfrm>
            <a:off x="6209261" y="-5846961"/>
            <a:ext cx="11965478" cy="11965478"/>
          </a:xfrm>
          <a:prstGeom prst="ellipse">
            <a:avLst/>
          </a:prstGeom>
        </p:spPr>
        <p:txBody>
          <a:bodyPr anchor="ctr"/>
          <a:lstStyle>
            <a:lvl1pPr marL="0" indent="0" algn="ctr">
              <a:buNone/>
              <a:defRPr/>
            </a:lvl1pPr>
          </a:lstStyle>
          <a:p>
            <a:r>
              <a:rPr lang="en-US"/>
              <a:t>Click to insert photo</a:t>
            </a:r>
          </a:p>
        </p:txBody>
      </p:sp>
    </p:spTree>
    <p:extLst>
      <p:ext uri="{BB962C8B-B14F-4D97-AF65-F5344CB8AC3E}">
        <p14:creationId xmlns:p14="http://schemas.microsoft.com/office/powerpoint/2010/main" val="410269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Image (Dark Blue)">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F118296-0795-3C53-D30E-2F63F5AF87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4" y="0"/>
            <a:ext cx="12192000" cy="6858000"/>
          </a:xfrm>
          <a:prstGeom prst="rect">
            <a:avLst/>
          </a:prstGeom>
        </p:spPr>
      </p:pic>
      <p:sp>
        <p:nvSpPr>
          <p:cNvPr id="2" name="Title 1"/>
          <p:cNvSpPr>
            <a:spLocks noGrp="1"/>
          </p:cNvSpPr>
          <p:nvPr>
            <p:ph type="ctrTitle" hasCustomPrompt="1"/>
          </p:nvPr>
        </p:nvSpPr>
        <p:spPr>
          <a:xfrm>
            <a:off x="457208" y="1865369"/>
            <a:ext cx="5638792" cy="1867536"/>
          </a:xfrm>
        </p:spPr>
        <p:txBody>
          <a:bodyPr anchor="t">
            <a:noAutofit/>
          </a:bodyPr>
          <a:lstStyle>
            <a:lvl1pPr algn="l">
              <a:defRPr sz="4800">
                <a:solidFill>
                  <a:schemeClr val="bg1"/>
                </a:solidFill>
              </a:defRPr>
            </a:lvl1pPr>
          </a:lstStyle>
          <a:p>
            <a:r>
              <a:rPr lang="en-US"/>
              <a:t>Click to edit title style</a:t>
            </a:r>
          </a:p>
        </p:txBody>
      </p:sp>
      <p:sp>
        <p:nvSpPr>
          <p:cNvPr id="3" name="Subtitle 2"/>
          <p:cNvSpPr>
            <a:spLocks noGrp="1"/>
          </p:cNvSpPr>
          <p:nvPr>
            <p:ph type="subTitle" idx="1" hasCustomPrompt="1"/>
          </p:nvPr>
        </p:nvSpPr>
        <p:spPr>
          <a:xfrm>
            <a:off x="457208" y="4201444"/>
            <a:ext cx="5638792" cy="921835"/>
          </a:xfrm>
        </p:spPr>
        <p:txBody>
          <a:bodyPr anchor="ct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4" name="Text Placeholder 9">
            <a:extLst>
              <a:ext uri="{FF2B5EF4-FFF2-40B4-BE49-F238E27FC236}">
                <a16:creationId xmlns:a16="http://schemas.microsoft.com/office/drawing/2014/main" id="{70995057-1C83-2FD7-A879-30F80961539C}"/>
              </a:ext>
            </a:extLst>
          </p:cNvPr>
          <p:cNvSpPr>
            <a:spLocks noGrp="1"/>
          </p:cNvSpPr>
          <p:nvPr>
            <p:ph type="body" sz="quarter" idx="10" hasCustomPrompt="1"/>
          </p:nvPr>
        </p:nvSpPr>
        <p:spPr>
          <a:xfrm>
            <a:off x="914408" y="-3194647"/>
            <a:ext cx="5638792" cy="211534"/>
          </a:xfrm>
        </p:spPr>
        <p:txBody>
          <a:bodyPr/>
          <a:lstStyle>
            <a:lvl1pPr marL="0" indent="0">
              <a:buNone/>
              <a:defRPr sz="1200" b="1" spc="300">
                <a:solidFill>
                  <a:schemeClr val="bg1"/>
                </a:solidFill>
              </a:defRPr>
            </a:lvl1pPr>
          </a:lstStyle>
          <a:p>
            <a:pPr lvl="0"/>
            <a:r>
              <a:rPr lang="en-US"/>
              <a:t>XX</a:t>
            </a:r>
          </a:p>
        </p:txBody>
      </p:sp>
      <p:sp>
        <p:nvSpPr>
          <p:cNvPr id="6" name="Text Placeholder 13">
            <a:extLst>
              <a:ext uri="{FF2B5EF4-FFF2-40B4-BE49-F238E27FC236}">
                <a16:creationId xmlns:a16="http://schemas.microsoft.com/office/drawing/2014/main" id="{BCE309FF-2D57-019F-C943-31DE10258548}"/>
              </a:ext>
            </a:extLst>
          </p:cNvPr>
          <p:cNvSpPr>
            <a:spLocks noGrp="1"/>
          </p:cNvSpPr>
          <p:nvPr>
            <p:ph type="body" sz="quarter" idx="11" hasCustomPrompt="1"/>
          </p:nvPr>
        </p:nvSpPr>
        <p:spPr>
          <a:xfrm>
            <a:off x="457200" y="1526615"/>
            <a:ext cx="5638796" cy="160256"/>
          </a:xfrm>
        </p:spPr>
        <p:txBody>
          <a:bodyPr/>
          <a:lstStyle>
            <a:lvl1pPr marL="0" indent="0">
              <a:buNone/>
              <a:defRPr sz="1200" b="1" spc="3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CLICK TO EDIT OVERLINE</a:t>
            </a:r>
          </a:p>
        </p:txBody>
      </p:sp>
      <p:sp>
        <p:nvSpPr>
          <p:cNvPr id="8" name="Picture Placeholder 11">
            <a:extLst>
              <a:ext uri="{FF2B5EF4-FFF2-40B4-BE49-F238E27FC236}">
                <a16:creationId xmlns:a16="http://schemas.microsoft.com/office/drawing/2014/main" id="{FFB617B7-65B9-F80A-B51E-110003450416}"/>
              </a:ext>
            </a:extLst>
          </p:cNvPr>
          <p:cNvSpPr>
            <a:spLocks noGrp="1"/>
          </p:cNvSpPr>
          <p:nvPr>
            <p:ph type="pic" sz="quarter" idx="13" hasCustomPrompt="1"/>
          </p:nvPr>
        </p:nvSpPr>
        <p:spPr>
          <a:xfrm>
            <a:off x="7010396" y="457200"/>
            <a:ext cx="5181604" cy="5486400"/>
          </a:xfrm>
          <a:prstGeom prst="rect">
            <a:avLst/>
          </a:prstGeom>
        </p:spPr>
        <p:txBody>
          <a:bodyPr anchor="ctr"/>
          <a:lstStyle>
            <a:lvl1pPr marL="0" indent="0" algn="ctr">
              <a:buNone/>
              <a:defRPr/>
            </a:lvl1pPr>
          </a:lstStyle>
          <a:p>
            <a:r>
              <a:rPr lang="en-US"/>
              <a:t>Click to insert photo</a:t>
            </a:r>
          </a:p>
        </p:txBody>
      </p:sp>
    </p:spTree>
    <p:extLst>
      <p:ext uri="{BB962C8B-B14F-4D97-AF65-F5344CB8AC3E}">
        <p14:creationId xmlns:p14="http://schemas.microsoft.com/office/powerpoint/2010/main" val="83508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Pull Quote (Dark Blu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913043" cy="4529579"/>
          </a:xfrm>
        </p:spPr>
        <p:txBody>
          <a:bodyPr anchor="ctr"/>
          <a:lstStyle>
            <a:lvl1pPr>
              <a:defRPr sz="3200">
                <a:solidFill>
                  <a:schemeClr val="bg1"/>
                </a:solidFill>
              </a:defRPr>
            </a:lvl1pPr>
          </a:lstStyle>
          <a:p>
            <a:r>
              <a:rPr lang="en-US"/>
              <a:t>Click to edit pull quote style</a:t>
            </a:r>
          </a:p>
        </p:txBody>
      </p:sp>
      <p:sp>
        <p:nvSpPr>
          <p:cNvPr id="3" name="Text Placeholder 2"/>
          <p:cNvSpPr>
            <a:spLocks noGrp="1"/>
          </p:cNvSpPr>
          <p:nvPr>
            <p:ph type="body" idx="1" hasCustomPrompt="1"/>
          </p:nvPr>
        </p:nvSpPr>
        <p:spPr>
          <a:xfrm>
            <a:off x="457200" y="5791381"/>
            <a:ext cx="8913043" cy="152219"/>
          </a:xfrm>
        </p:spPr>
        <p:txBody>
          <a:bodyPr/>
          <a:lstStyle>
            <a:lvl1pPr marL="0" indent="0" algn="l">
              <a:buNone/>
              <a:defRPr sz="1200" b="0" i="0" spc="300">
                <a:solidFill>
                  <a:schemeClr val="bg1"/>
                </a:solidFill>
                <a:latin typeface="Gotham Medium" pitchFamily="2" charset="0"/>
                <a:cs typeface="Gotham Medium"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ATTRIBUTE</a:t>
            </a:r>
          </a:p>
        </p:txBody>
      </p:sp>
    </p:spTree>
    <p:extLst>
      <p:ext uri="{BB962C8B-B14F-4D97-AF65-F5344CB8AC3E}">
        <p14:creationId xmlns:p14="http://schemas.microsoft.com/office/powerpoint/2010/main" val="53994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Light Blu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7796" y="2364690"/>
            <a:ext cx="7847006" cy="1236846"/>
          </a:xfrm>
        </p:spPr>
        <p:txBody>
          <a:bodyPr anchor="t">
            <a:noAutofit/>
          </a:bodyPr>
          <a:lstStyle>
            <a:lvl1pPr algn="l">
              <a:defRPr sz="4800">
                <a:solidFill>
                  <a:schemeClr val="tx1"/>
                </a:solidFill>
              </a:defRPr>
            </a:lvl1pPr>
          </a:lstStyle>
          <a:p>
            <a:r>
              <a:rPr lang="en-US"/>
              <a:t>Click to edit title style</a:t>
            </a:r>
          </a:p>
        </p:txBody>
      </p:sp>
      <p:sp>
        <p:nvSpPr>
          <p:cNvPr id="3" name="Subtitle 2"/>
          <p:cNvSpPr>
            <a:spLocks noGrp="1"/>
          </p:cNvSpPr>
          <p:nvPr>
            <p:ph type="subTitle" idx="1" hasCustomPrompt="1"/>
          </p:nvPr>
        </p:nvSpPr>
        <p:spPr>
          <a:xfrm>
            <a:off x="3887796" y="4359447"/>
            <a:ext cx="7847006" cy="921835"/>
          </a:xfrm>
        </p:spPr>
        <p:txBody>
          <a:bodyPr anchor="ct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0" name="Text Placeholder 9">
            <a:extLst>
              <a:ext uri="{FF2B5EF4-FFF2-40B4-BE49-F238E27FC236}">
                <a16:creationId xmlns:a16="http://schemas.microsoft.com/office/drawing/2014/main" id="{7837C81F-CD11-C1FA-784F-60B343858381}"/>
              </a:ext>
            </a:extLst>
          </p:cNvPr>
          <p:cNvSpPr>
            <a:spLocks noGrp="1"/>
          </p:cNvSpPr>
          <p:nvPr>
            <p:ph type="body" sz="quarter" idx="10" hasCustomPrompt="1"/>
          </p:nvPr>
        </p:nvSpPr>
        <p:spPr>
          <a:xfrm>
            <a:off x="378886" y="1778120"/>
            <a:ext cx="2911069" cy="1823416"/>
          </a:xfrm>
        </p:spPr>
        <p:txBody>
          <a:bodyPr/>
          <a:lstStyle>
            <a:lvl1pPr marL="0" indent="0">
              <a:buNone/>
              <a:defRPr sz="15000">
                <a:solidFill>
                  <a:schemeClr val="accent1"/>
                </a:solidFill>
              </a:defRPr>
            </a:lvl1pPr>
          </a:lstStyle>
          <a:p>
            <a:pPr lvl="0"/>
            <a:r>
              <a:rPr lang="en-US"/>
              <a:t>XX</a:t>
            </a:r>
          </a:p>
        </p:txBody>
      </p:sp>
      <p:sp>
        <p:nvSpPr>
          <p:cNvPr id="14" name="Text Placeholder 13">
            <a:extLst>
              <a:ext uri="{FF2B5EF4-FFF2-40B4-BE49-F238E27FC236}">
                <a16:creationId xmlns:a16="http://schemas.microsoft.com/office/drawing/2014/main" id="{4BD895F5-BA27-BE06-9DD3-0A39832E32A6}"/>
              </a:ext>
            </a:extLst>
          </p:cNvPr>
          <p:cNvSpPr>
            <a:spLocks noGrp="1"/>
          </p:cNvSpPr>
          <p:nvPr>
            <p:ph type="body" sz="quarter" idx="11" hasCustomPrompt="1"/>
          </p:nvPr>
        </p:nvSpPr>
        <p:spPr>
          <a:xfrm>
            <a:off x="3887788" y="2024818"/>
            <a:ext cx="7847012" cy="160256"/>
          </a:xfrm>
        </p:spPr>
        <p:txBody>
          <a:bodyPr/>
          <a:lstStyle>
            <a:lvl1pPr marL="0" indent="0">
              <a:buNone/>
              <a:defRPr sz="1200" b="1" spc="300">
                <a:solidFill>
                  <a:schemeClr val="tx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CLICK TO EDIT OVERLINE</a:t>
            </a:r>
          </a:p>
        </p:txBody>
      </p:sp>
    </p:spTree>
    <p:extLst>
      <p:ext uri="{BB962C8B-B14F-4D97-AF65-F5344CB8AC3E}">
        <p14:creationId xmlns:p14="http://schemas.microsoft.com/office/powerpoint/2010/main" val="140378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0.sv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10.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9.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1"/>
            <a:ext cx="11277600" cy="32938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57200" y="1159702"/>
            <a:ext cx="11277600" cy="478389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80CA0873-BB77-89A3-7EE1-F39ED4584925}"/>
              </a:ext>
            </a:extLst>
          </p:cNvPr>
          <p:cNvSpPr txBox="1"/>
          <p:nvPr userDrawn="1"/>
        </p:nvSpPr>
        <p:spPr>
          <a:xfrm>
            <a:off x="9357360" y="6400800"/>
            <a:ext cx="2377440" cy="123111"/>
          </a:xfrm>
          <a:prstGeom prst="rect">
            <a:avLst/>
          </a:prstGeom>
          <a:noFill/>
        </p:spPr>
        <p:txBody>
          <a:bodyPr wrap="square" lIns="0" tIns="0" rIns="0" bIns="0" rtlCol="0">
            <a:spAutoFit/>
          </a:bodyPr>
          <a:lstStyle/>
          <a:p>
            <a:pPr algn="r"/>
            <a:fld id="{F7939F13-8D7E-C149-9646-357A8BBBE705}" type="slidenum">
              <a:rPr lang="en-US" sz="800" b="0" i="0" smtClean="0">
                <a:solidFill>
                  <a:schemeClr val="bg1"/>
                </a:solidFill>
                <a:latin typeface="Gotham Medium" pitchFamily="2" charset="0"/>
                <a:cs typeface="Gotham Medium" pitchFamily="2" charset="0"/>
              </a:rPr>
              <a:pPr algn="r"/>
              <a:t>‹#›</a:t>
            </a:fld>
            <a:endParaRPr lang="en-US" sz="800" b="0" i="0">
              <a:solidFill>
                <a:schemeClr val="bg1"/>
              </a:solidFill>
              <a:latin typeface="Gotham Medium" pitchFamily="2" charset="0"/>
              <a:cs typeface="Gotham Medium" pitchFamily="2" charset="0"/>
            </a:endParaRPr>
          </a:p>
        </p:txBody>
      </p:sp>
      <p:pic>
        <p:nvPicPr>
          <p:cNvPr id="6" name="Graphic 5">
            <a:extLst>
              <a:ext uri="{FF2B5EF4-FFF2-40B4-BE49-F238E27FC236}">
                <a16:creationId xmlns:a16="http://schemas.microsoft.com/office/drawing/2014/main" id="{CD2BAC45-506A-07AC-2A79-656B9964097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57200" y="6400800"/>
            <a:ext cx="1096893" cy="190831"/>
          </a:xfrm>
          <a:prstGeom prst="rect">
            <a:avLst/>
          </a:prstGeom>
        </p:spPr>
      </p:pic>
    </p:spTree>
    <p:extLst>
      <p:ext uri="{BB962C8B-B14F-4D97-AF65-F5344CB8AC3E}">
        <p14:creationId xmlns:p14="http://schemas.microsoft.com/office/powerpoint/2010/main" val="727500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8" r:id="rId3"/>
    <p:sldLayoutId id="2147483718" r:id="rId4"/>
    <p:sldLayoutId id="2147483706" r:id="rId5"/>
    <p:sldLayoutId id="2147483707" r:id="rId6"/>
    <p:sldLayoutId id="2147483709" r:id="rId7"/>
    <p:sldLayoutId id="2147483719" r:id="rId8"/>
  </p:sldLayoutIdLst>
  <p:hf hdr="0" ftr="0" dt="0"/>
  <p:txStyles>
    <p:titleStyle>
      <a:lvl1pPr algn="l" defTabSz="914400" rtl="0" eaLnBrk="1" latinLnBrk="0" hangingPunct="1">
        <a:lnSpc>
          <a:spcPct val="90000"/>
        </a:lnSpc>
        <a:spcBef>
          <a:spcPct val="0"/>
        </a:spcBef>
        <a:buNone/>
        <a:defRPr sz="2800" kern="1200">
          <a:solidFill>
            <a:schemeClr val="bg1"/>
          </a:solidFill>
          <a:latin typeface="Gotham" pitchFamily="2" charset="0"/>
          <a:ea typeface="+mj-ea"/>
          <a:cs typeface="Gotham"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otham" pitchFamily="2" charset="0"/>
          <a:ea typeface="+mn-ea"/>
          <a:cs typeface="Gotham"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otham" pitchFamily="2" charset="0"/>
          <a:ea typeface="+mn-ea"/>
          <a:cs typeface="Gotham"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otham" pitchFamily="2" charset="0"/>
          <a:ea typeface="+mn-ea"/>
          <a:cs typeface="Gotham"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pitchFamily="2" charset="0"/>
          <a:ea typeface="+mn-ea"/>
          <a:cs typeface="Gotham"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pitchFamily="2" charset="0"/>
          <a:ea typeface="+mn-ea"/>
          <a:cs typeface="Gotham"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4032">
          <p15:clr>
            <a:srgbClr val="F26B43"/>
          </p15:clr>
        </p15:guide>
        <p15:guide id="7" pos="3552">
          <p15:clr>
            <a:srgbClr val="F26B43"/>
          </p15:clr>
        </p15:guide>
        <p15:guide id="8" pos="4128">
          <p15:clr>
            <a:srgbClr val="F26B43"/>
          </p15:clr>
        </p15:guide>
        <p15:guide id="9" pos="3264">
          <p15:clr>
            <a:srgbClr val="F26B43"/>
          </p15:clr>
        </p15:guide>
        <p15:guide id="10" pos="4416">
          <p15:clr>
            <a:srgbClr val="F26B43"/>
          </p15:clr>
        </p15:guide>
        <p15:guide id="11" orient="horz" pos="37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1"/>
            <a:ext cx="11277600" cy="32938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57200" y="1159702"/>
            <a:ext cx="11277600" cy="478389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80CA0873-BB77-89A3-7EE1-F39ED4584925}"/>
              </a:ext>
            </a:extLst>
          </p:cNvPr>
          <p:cNvSpPr txBox="1"/>
          <p:nvPr userDrawn="1"/>
        </p:nvSpPr>
        <p:spPr>
          <a:xfrm>
            <a:off x="9357360" y="6400800"/>
            <a:ext cx="2377440" cy="123111"/>
          </a:xfrm>
          <a:prstGeom prst="rect">
            <a:avLst/>
          </a:prstGeom>
          <a:noFill/>
        </p:spPr>
        <p:txBody>
          <a:bodyPr wrap="square" lIns="0" tIns="0" rIns="0" bIns="0" rtlCol="0">
            <a:spAutoFit/>
          </a:bodyPr>
          <a:lstStyle/>
          <a:p>
            <a:pPr algn="r"/>
            <a:fld id="{F7939F13-8D7E-C149-9646-357A8BBBE705}" type="slidenum">
              <a:rPr lang="en-US" sz="800" b="0" i="0" smtClean="0">
                <a:solidFill>
                  <a:schemeClr val="tx1"/>
                </a:solidFill>
                <a:latin typeface="Gotham Medium" pitchFamily="2" charset="0"/>
                <a:cs typeface="Gotham Medium" pitchFamily="2" charset="0"/>
              </a:rPr>
              <a:pPr algn="r"/>
              <a:t>‹#›</a:t>
            </a:fld>
            <a:endParaRPr lang="en-US" sz="800" b="0" i="0">
              <a:solidFill>
                <a:schemeClr val="tx1"/>
              </a:solidFill>
              <a:latin typeface="Gotham Medium" pitchFamily="2" charset="0"/>
              <a:cs typeface="Gotham Medium" pitchFamily="2" charset="0"/>
            </a:endParaRPr>
          </a:p>
        </p:txBody>
      </p:sp>
      <p:pic>
        <p:nvPicPr>
          <p:cNvPr id="5" name="Graphic 4">
            <a:extLst>
              <a:ext uri="{FF2B5EF4-FFF2-40B4-BE49-F238E27FC236}">
                <a16:creationId xmlns:a16="http://schemas.microsoft.com/office/drawing/2014/main" id="{0FA08837-019D-4735-2A01-DD9B91337778}"/>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7201" y="6400800"/>
            <a:ext cx="1096890" cy="190831"/>
          </a:xfrm>
          <a:prstGeom prst="rect">
            <a:avLst/>
          </a:prstGeom>
        </p:spPr>
      </p:pic>
    </p:spTree>
    <p:extLst>
      <p:ext uri="{BB962C8B-B14F-4D97-AF65-F5344CB8AC3E}">
        <p14:creationId xmlns:p14="http://schemas.microsoft.com/office/powerpoint/2010/main" val="19355591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675" r:id="rId4"/>
  </p:sldLayoutIdLst>
  <p:hf hdr="0" ftr="0" dt="0"/>
  <p:txStyles>
    <p:titleStyle>
      <a:lvl1pPr algn="l" defTabSz="914400" rtl="0" eaLnBrk="1" latinLnBrk="0" hangingPunct="1">
        <a:lnSpc>
          <a:spcPct val="90000"/>
        </a:lnSpc>
        <a:spcBef>
          <a:spcPct val="0"/>
        </a:spcBef>
        <a:buNone/>
        <a:defRPr sz="2800" kern="1200">
          <a:solidFill>
            <a:schemeClr val="tx1"/>
          </a:solidFill>
          <a:latin typeface="Gotham" pitchFamily="2" charset="0"/>
          <a:ea typeface="+mj-ea"/>
          <a:cs typeface="Gotham"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pitchFamily="2" charset="0"/>
          <a:ea typeface="+mn-ea"/>
          <a:cs typeface="Gotham"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pitchFamily="2" charset="0"/>
          <a:ea typeface="+mn-ea"/>
          <a:cs typeface="Gotham"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pitchFamily="2" charset="0"/>
          <a:ea typeface="+mn-ea"/>
          <a:cs typeface="Gotham"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itchFamily="2" charset="0"/>
          <a:ea typeface="+mn-ea"/>
          <a:cs typeface="Gotham"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itchFamily="2" charset="0"/>
          <a:ea typeface="+mn-ea"/>
          <a:cs typeface="Gotham"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4032">
          <p15:clr>
            <a:srgbClr val="F26B43"/>
          </p15:clr>
        </p15:guide>
        <p15:guide id="7" pos="3552">
          <p15:clr>
            <a:srgbClr val="F26B43"/>
          </p15:clr>
        </p15:guide>
        <p15:guide id="8" pos="4128">
          <p15:clr>
            <a:srgbClr val="F26B43"/>
          </p15:clr>
        </p15:guide>
        <p15:guide id="9" pos="3264">
          <p15:clr>
            <a:srgbClr val="F26B43"/>
          </p15:clr>
        </p15:guide>
        <p15:guide id="10" pos="4416">
          <p15:clr>
            <a:srgbClr val="F26B43"/>
          </p15:clr>
        </p15:guide>
        <p15:guide id="11" orient="horz" pos="37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2D891A-5A5E-333E-A8C9-C6A065E36B6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50168" y="6383979"/>
            <a:ext cx="1559912" cy="247002"/>
          </a:xfrm>
          <a:prstGeom prst="rect">
            <a:avLst/>
          </a:prstGeom>
        </p:spPr>
      </p:pic>
      <p:cxnSp>
        <p:nvCxnSpPr>
          <p:cNvPr id="4" name="Straight Connector 3">
            <a:extLst>
              <a:ext uri="{FF2B5EF4-FFF2-40B4-BE49-F238E27FC236}">
                <a16:creationId xmlns:a16="http://schemas.microsoft.com/office/drawing/2014/main" id="{95890E3E-3873-505F-3D28-0A233B7FB58C}"/>
              </a:ext>
            </a:extLst>
          </p:cNvPr>
          <p:cNvCxnSpPr>
            <a:cxnSpLocks/>
          </p:cNvCxnSpPr>
          <p:nvPr userDrawn="1"/>
        </p:nvCxnSpPr>
        <p:spPr>
          <a:xfrm>
            <a:off x="2332653" y="6507164"/>
            <a:ext cx="902381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B315F65-DFC6-0D7A-715A-6451503CCB57}"/>
              </a:ext>
            </a:extLst>
          </p:cNvPr>
          <p:cNvSpPr txBox="1"/>
          <p:nvPr userDrawn="1"/>
        </p:nvSpPr>
        <p:spPr>
          <a:xfrm>
            <a:off x="11450472" y="6386368"/>
            <a:ext cx="558648" cy="307777"/>
          </a:xfrm>
          <a:prstGeom prst="rect">
            <a:avLst/>
          </a:prstGeom>
          <a:noFill/>
        </p:spPr>
        <p:txBody>
          <a:bodyPr wrap="square">
            <a:spAutoFit/>
          </a:bodyPr>
          <a:lstStyle/>
          <a:p>
            <a:pPr algn="r"/>
            <a:fld id="{6AFAA22B-604D-47A7-999B-127F1B33E7BF}" type="slidenum">
              <a:rPr lang="en-US" sz="1400" smtClean="0">
                <a:solidFill>
                  <a:schemeClr val="bg1">
                    <a:lumMod val="85000"/>
                  </a:schemeClr>
                </a:solidFill>
                <a:latin typeface="Graphik Regular" panose="020B0503030202060203" pitchFamily="34" charset="0"/>
              </a:rPr>
              <a:pPr algn="r"/>
              <a:t>‹#›</a:t>
            </a:fld>
            <a:endParaRPr lang="en-US" sz="1400"/>
          </a:p>
        </p:txBody>
      </p:sp>
    </p:spTree>
    <p:extLst>
      <p:ext uri="{BB962C8B-B14F-4D97-AF65-F5344CB8AC3E}">
        <p14:creationId xmlns:p14="http://schemas.microsoft.com/office/powerpoint/2010/main" val="316570497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Lst>
  <mc:AlternateContent xmlns:mc="http://schemas.openxmlformats.org/markup-compatibility/2006" xmlns:p14="http://schemas.microsoft.com/office/powerpoint/2010/main">
    <mc:Choice Requires="p14">
      <p:transition spd="slow" p14:dur="850">
        <p:fade/>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C8C8C8"/>
          </p15:clr>
        </p15:guide>
        <p15:guide id="2" pos="7680">
          <p15:clr>
            <a:srgbClr val="C8C8C8"/>
          </p15:clr>
        </p15:guide>
        <p15:guide id="3" pos="144">
          <p15:clr>
            <a:srgbClr val="000000"/>
          </p15:clr>
        </p15:guide>
        <p15:guide id="4" pos="1948">
          <p15:clr>
            <a:srgbClr val="C8C8C8"/>
          </p15:clr>
        </p15:guide>
        <p15:guide id="5" pos="2006">
          <p15:clr>
            <a:srgbClr val="C8C8C8"/>
          </p15:clr>
        </p15:guide>
        <p15:guide id="6" pos="3811">
          <p15:clr>
            <a:srgbClr val="C8C8C8"/>
          </p15:clr>
        </p15:guide>
        <p15:guide id="7" pos="3868">
          <p15:clr>
            <a:srgbClr val="C8C8C8"/>
          </p15:clr>
        </p15:guide>
        <p15:guide id="8" pos="5673">
          <p15:clr>
            <a:srgbClr val="C8C8C8"/>
          </p15:clr>
        </p15:guide>
        <p15:guide id="9" pos="5731">
          <p15:clr>
            <a:srgbClr val="C8C8C8"/>
          </p15:clr>
        </p15:guide>
        <p15:guide id="10" pos="7536">
          <p15:clr>
            <a:srgbClr val="000000"/>
          </p15:clr>
        </p15:guide>
        <p15:guide id="11" orient="horz">
          <p15:clr>
            <a:srgbClr val="C8C8C8"/>
          </p15:clr>
        </p15:guide>
        <p15:guide id="12" orient="horz" pos="4320">
          <p15:clr>
            <a:srgbClr val="C8C8C8"/>
          </p15:clr>
        </p15:guide>
        <p15:guide id="13" orient="horz" pos="720">
          <p15:clr>
            <a:srgbClr val="000000"/>
          </p15:clr>
        </p15:guide>
        <p15:guide id="14" orient="horz" pos="1468">
          <p15:clr>
            <a:srgbClr val="C8C8C8"/>
          </p15:clr>
        </p15:guide>
        <p15:guide id="15" orient="horz" pos="1526">
          <p15:clr>
            <a:srgbClr val="C8C8C8"/>
          </p15:clr>
        </p15:guide>
        <p15:guide id="16" orient="horz" pos="2275">
          <p15:clr>
            <a:srgbClr val="C8C8C8"/>
          </p15:clr>
        </p15:guide>
        <p15:guide id="17" orient="horz" pos="2332">
          <p15:clr>
            <a:srgbClr val="C8C8C8"/>
          </p15:clr>
        </p15:guide>
        <p15:guide id="18" orient="horz" pos="3081">
          <p15:clr>
            <a:srgbClr val="C8C8C8"/>
          </p15:clr>
        </p15:guide>
        <p15:guide id="19" orient="horz" pos="3139">
          <p15:clr>
            <a:srgbClr val="C8C8C8"/>
          </p15:clr>
        </p15:guide>
        <p15:guide id="20" orient="horz" pos="3888">
          <p15:clr>
            <a:srgbClr val="000000"/>
          </p15:clr>
        </p15:guide>
        <p15:guide id="21" orient="horz" pos="144">
          <p15:clr>
            <a:srgbClr val="A4A3A4"/>
          </p15:clr>
        </p15:guide>
        <p15:guide id="22" orient="horz" pos="288">
          <p15:clr>
            <a:srgbClr val="A4A3A4"/>
          </p15:clr>
        </p15:guide>
        <p15:guide id="23" orient="horz" pos="432">
          <p15:clr>
            <a:srgbClr val="A4A3A4"/>
          </p15:clr>
        </p15:guide>
        <p15:guide id="24" orient="horz" pos="576">
          <p15:clr>
            <a:srgbClr val="A4A3A4"/>
          </p15:clr>
        </p15:guide>
        <p15:guide id="25" orient="horz" pos="4176">
          <p15:clr>
            <a:srgbClr val="A4A3A4"/>
          </p15:clr>
        </p15:guide>
        <p15:guide id="26" orient="horz" pos="4032">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1"/>
            <a:ext cx="11277600" cy="32938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57200" y="1159702"/>
            <a:ext cx="11277600" cy="478389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80CA0873-BB77-89A3-7EE1-F39ED4584925}"/>
              </a:ext>
            </a:extLst>
          </p:cNvPr>
          <p:cNvSpPr txBox="1"/>
          <p:nvPr userDrawn="1"/>
        </p:nvSpPr>
        <p:spPr>
          <a:xfrm>
            <a:off x="9357360" y="6400800"/>
            <a:ext cx="2377440" cy="123111"/>
          </a:xfrm>
          <a:prstGeom prst="rect">
            <a:avLst/>
          </a:prstGeom>
          <a:noFill/>
        </p:spPr>
        <p:txBody>
          <a:bodyPr wrap="square" lIns="0" tIns="0" rIns="0" bIns="0" rtlCol="0">
            <a:spAutoFit/>
          </a:bodyPr>
          <a:lstStyle/>
          <a:p>
            <a:pPr algn="r"/>
            <a:fld id="{F7939F13-8D7E-C149-9646-357A8BBBE705}" type="slidenum">
              <a:rPr lang="en-US" sz="800" b="0" i="0" smtClean="0">
                <a:latin typeface="Gotham Medium" pitchFamily="2" charset="0"/>
                <a:cs typeface="Gotham Medium" pitchFamily="2" charset="0"/>
              </a:rPr>
              <a:pPr algn="r"/>
              <a:t>‹#›</a:t>
            </a:fld>
            <a:endParaRPr lang="en-US" sz="800" b="0" i="0">
              <a:latin typeface="Gotham Medium" pitchFamily="2" charset="0"/>
              <a:cs typeface="Gotham Medium" pitchFamily="2" charset="0"/>
            </a:endParaRPr>
          </a:p>
        </p:txBody>
      </p:sp>
      <p:pic>
        <p:nvPicPr>
          <p:cNvPr id="6" name="Graphic 5">
            <a:extLst>
              <a:ext uri="{FF2B5EF4-FFF2-40B4-BE49-F238E27FC236}">
                <a16:creationId xmlns:a16="http://schemas.microsoft.com/office/drawing/2014/main" id="{CD2BAC45-506A-07AC-2A79-656B99640973}"/>
              </a:ext>
            </a:extLst>
          </p:cNvPr>
          <p:cNvPicPr>
            <a:picLocks noChangeAspect="1"/>
          </p:cNvPicPr>
          <p:nvPr userDrawn="1"/>
        </p:nvPicPr>
        <p:blipFill>
          <a:blip r:embed="rId28">
            <a:extLst>
              <a:ext uri="{96DAC541-7B7A-43D3-8B79-37D633B846F1}">
                <asvg:svgBlip xmlns:asvg="http://schemas.microsoft.com/office/drawing/2016/SVG/main" r:embed="rId29"/>
              </a:ext>
            </a:extLst>
          </a:blip>
          <a:srcRect/>
          <a:stretch/>
        </p:blipFill>
        <p:spPr>
          <a:xfrm>
            <a:off x="457201" y="6400800"/>
            <a:ext cx="1096890" cy="190831"/>
          </a:xfrm>
          <a:prstGeom prst="rect">
            <a:avLst/>
          </a:prstGeom>
        </p:spPr>
      </p:pic>
    </p:spTree>
    <p:extLst>
      <p:ext uri="{BB962C8B-B14F-4D97-AF65-F5344CB8AC3E}">
        <p14:creationId xmlns:p14="http://schemas.microsoft.com/office/powerpoint/2010/main" val="420430471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Lst>
  <p:hf hdr="0" ftr="0" dt="0"/>
  <p:txStyles>
    <p:titleStyle>
      <a:lvl1pPr algn="l" defTabSz="914400" rtl="0" eaLnBrk="1" latinLnBrk="0" hangingPunct="1">
        <a:lnSpc>
          <a:spcPct val="90000"/>
        </a:lnSpc>
        <a:spcBef>
          <a:spcPct val="0"/>
        </a:spcBef>
        <a:buNone/>
        <a:defRPr sz="2800" kern="1200">
          <a:solidFill>
            <a:schemeClr val="accent1"/>
          </a:solidFill>
          <a:latin typeface="Gotham" pitchFamily="2" charset="0"/>
          <a:ea typeface="+mj-ea"/>
          <a:cs typeface="Gotham"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pitchFamily="2" charset="0"/>
          <a:ea typeface="+mn-ea"/>
          <a:cs typeface="Gotham"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pitchFamily="2" charset="0"/>
          <a:ea typeface="+mn-ea"/>
          <a:cs typeface="Gotham"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pitchFamily="2" charset="0"/>
          <a:ea typeface="+mn-ea"/>
          <a:cs typeface="Gotham"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itchFamily="2" charset="0"/>
          <a:ea typeface="+mn-ea"/>
          <a:cs typeface="Gotham"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itchFamily="2" charset="0"/>
          <a:ea typeface="+mn-ea"/>
          <a:cs typeface="Gotham"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4032">
          <p15:clr>
            <a:srgbClr val="F26B43"/>
          </p15:clr>
        </p15:guide>
        <p15:guide id="7" pos="3552">
          <p15:clr>
            <a:srgbClr val="F26B43"/>
          </p15:clr>
        </p15:guide>
        <p15:guide id="8" pos="4128">
          <p15:clr>
            <a:srgbClr val="F26B43"/>
          </p15:clr>
        </p15:guide>
        <p15:guide id="9" pos="3264">
          <p15:clr>
            <a:srgbClr val="F26B43"/>
          </p15:clr>
        </p15:guide>
        <p15:guide id="10" pos="4416">
          <p15:clr>
            <a:srgbClr val="F26B43"/>
          </p15:clr>
        </p15:guide>
        <p15:guide id="11" orient="horz" pos="374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0DFF5-717B-33F4-75F5-2E312CAB2C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11738F-277E-A2E0-0BC6-8BF0C4E40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458B1-BCFC-2FB8-644C-416BFB592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9CF4-7358-473B-A106-A7ABE91292DD}" type="datetimeFigureOut">
              <a:rPr lang="en-US" smtClean="0"/>
              <a:t>7/9/2025</a:t>
            </a:fld>
            <a:endParaRPr lang="en-US"/>
          </a:p>
        </p:txBody>
      </p:sp>
      <p:sp>
        <p:nvSpPr>
          <p:cNvPr id="5" name="Footer Placeholder 4">
            <a:extLst>
              <a:ext uri="{FF2B5EF4-FFF2-40B4-BE49-F238E27FC236}">
                <a16:creationId xmlns:a16="http://schemas.microsoft.com/office/drawing/2014/main" id="{1C06F250-8177-EC4F-82D5-49EC3F348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6A7E3C-4938-E6B5-5D17-11B06889B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5C925D-BED2-4C8B-87C2-9852CC885AF6}" type="slidenum">
              <a:rPr lang="en-US" smtClean="0"/>
              <a:t>‹#›</a:t>
            </a:fld>
            <a:endParaRPr lang="en-US"/>
          </a:p>
        </p:txBody>
      </p:sp>
    </p:spTree>
    <p:extLst>
      <p:ext uri="{BB962C8B-B14F-4D97-AF65-F5344CB8AC3E}">
        <p14:creationId xmlns:p14="http://schemas.microsoft.com/office/powerpoint/2010/main" val="274082356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6.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diagramData" Target="../diagrams/data1.xml"/><Relationship Id="rId5" Type="http://schemas.openxmlformats.org/officeDocument/2006/relationships/image" Target="../media/image38.png"/><Relationship Id="rId10" Type="http://schemas.microsoft.com/office/2007/relationships/diagramDrawing" Target="../diagrams/drawing1.xml"/><Relationship Id="rId4" Type="http://schemas.openxmlformats.org/officeDocument/2006/relationships/image" Target="../media/image37.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hyperlink" Target="http://www.foundationahs.org/" TargetMode="External"/><Relationship Id="rId2" Type="http://schemas.openxmlformats.org/officeDocument/2006/relationships/hyperlink" Target="mailto:vhannush@alamedahealthsystem.org" TargetMode="External"/><Relationship Id="rId1" Type="http://schemas.openxmlformats.org/officeDocument/2006/relationships/slideLayout" Target="../slideLayouts/slideLayout34.xml"/><Relationship Id="rId6" Type="http://schemas.openxmlformats.org/officeDocument/2006/relationships/hyperlink" Target="https://www.foundationahs.org/donate/" TargetMode="External"/><Relationship Id="rId5" Type="http://schemas.openxmlformats.org/officeDocument/2006/relationships/hyperlink" Target="https://www.linkedin.com/company/alameda-health-system-foundation" TargetMode="External"/><Relationship Id="rId4" Type="http://schemas.openxmlformats.org/officeDocument/2006/relationships/hyperlink" Target="https://www.facebook.com/foundationah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2997B-9021-70EB-7D83-B01CC138C8B1}"/>
              </a:ext>
            </a:extLst>
          </p:cNvPr>
          <p:cNvSpPr>
            <a:spLocks noGrp="1"/>
          </p:cNvSpPr>
          <p:nvPr>
            <p:ph type="ctrTitle"/>
          </p:nvPr>
        </p:nvSpPr>
        <p:spPr>
          <a:xfrm>
            <a:off x="890338" y="640080"/>
            <a:ext cx="3734014" cy="3566160"/>
          </a:xfrm>
        </p:spPr>
        <p:txBody>
          <a:bodyPr vert="horz" lIns="91440" tIns="45720" rIns="91440" bIns="45720" rtlCol="0" anchor="b">
            <a:normAutofit/>
          </a:bodyPr>
          <a:lstStyle/>
          <a:p>
            <a:r>
              <a:rPr lang="en-US" sz="5400" dirty="0">
                <a:solidFill>
                  <a:schemeClr val="tx1"/>
                </a:solidFill>
                <a:latin typeface="+mj-lt"/>
                <a:cs typeface="+mj-cs"/>
              </a:rPr>
              <a:t>AHS CEO Board Report</a:t>
            </a:r>
            <a:br>
              <a:rPr lang="en-US" sz="5400" dirty="0">
                <a:solidFill>
                  <a:schemeClr val="tx1"/>
                </a:solidFill>
                <a:latin typeface="+mj-lt"/>
                <a:cs typeface="+mj-cs"/>
              </a:rPr>
            </a:br>
            <a:endParaRPr lang="en-US" sz="5400" dirty="0">
              <a:solidFill>
                <a:schemeClr val="tx1"/>
              </a:solidFill>
              <a:latin typeface="+mj-lt"/>
              <a:cs typeface="+mj-cs"/>
            </a:endParaRPr>
          </a:p>
        </p:txBody>
      </p:sp>
      <p:sp>
        <p:nvSpPr>
          <p:cNvPr id="5" name="Text Placeholder 4">
            <a:extLst>
              <a:ext uri="{FF2B5EF4-FFF2-40B4-BE49-F238E27FC236}">
                <a16:creationId xmlns:a16="http://schemas.microsoft.com/office/drawing/2014/main" id="{62124DBB-9446-ECFF-9479-04920C27EA79}"/>
              </a:ext>
            </a:extLst>
          </p:cNvPr>
          <p:cNvSpPr>
            <a:spLocks noGrp="1"/>
          </p:cNvSpPr>
          <p:nvPr>
            <p:ph type="body" sz="quarter" idx="10"/>
          </p:nvPr>
        </p:nvSpPr>
        <p:spPr>
          <a:xfrm>
            <a:off x="890339" y="4636008"/>
            <a:ext cx="3734014" cy="1572768"/>
          </a:xfrm>
        </p:spPr>
        <p:txBody>
          <a:bodyPr vert="horz" lIns="91440" tIns="45720" rIns="91440" bIns="45720" rtlCol="0">
            <a:normAutofit/>
          </a:bodyPr>
          <a:lstStyle/>
          <a:p>
            <a:pPr>
              <a:spcBef>
                <a:spcPts val="1000"/>
              </a:spcBef>
            </a:pPr>
            <a:r>
              <a:rPr lang="en-US" sz="2400" dirty="0">
                <a:solidFill>
                  <a:schemeClr val="tx1"/>
                </a:solidFill>
                <a:latin typeface="+mn-lt"/>
                <a:cs typeface="+mn-cs"/>
              </a:rPr>
              <a:t>James Jackson</a:t>
            </a:r>
            <a:br>
              <a:rPr lang="en-US" sz="2400" dirty="0">
                <a:solidFill>
                  <a:schemeClr val="tx1"/>
                </a:solidFill>
                <a:latin typeface="+mn-lt"/>
                <a:cs typeface="+mn-cs"/>
              </a:rPr>
            </a:br>
            <a:r>
              <a:rPr lang="en-US" sz="2400" dirty="0">
                <a:solidFill>
                  <a:schemeClr val="tx1"/>
                </a:solidFill>
                <a:latin typeface="+mn-lt"/>
                <a:cs typeface="+mn-cs"/>
              </a:rPr>
              <a:t>7/9/2025</a:t>
            </a:r>
            <a:br>
              <a:rPr lang="en-US" sz="2400" dirty="0">
                <a:solidFill>
                  <a:schemeClr val="tx1"/>
                </a:solidFill>
                <a:latin typeface="+mn-lt"/>
                <a:cs typeface="+mn-cs"/>
              </a:rPr>
            </a:br>
            <a:r>
              <a:rPr lang="en-US" sz="2400" dirty="0">
                <a:solidFill>
                  <a:schemeClr val="tx1"/>
                </a:solidFill>
                <a:latin typeface="+mn-lt"/>
                <a:cs typeface="+mn-cs"/>
              </a:rPr>
              <a:t>BOT Meeting</a:t>
            </a: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group of people sitting outside a building&#10;&#10;Description automatically generated with medium confidence">
            <a:extLst>
              <a:ext uri="{FF2B5EF4-FFF2-40B4-BE49-F238E27FC236}">
                <a16:creationId xmlns:a16="http://schemas.microsoft.com/office/drawing/2014/main" id="{0964B948-13D4-641B-3D54-4E4F9840B7D4}"/>
              </a:ext>
            </a:extLst>
          </p:cNvPr>
          <p:cNvPicPr>
            <a:picLocks noGrp="1" noChangeAspect="1"/>
          </p:cNvPicPr>
          <p:nvPr>
            <p:ph type="pic" sz="quarter" idx="12"/>
          </p:nvPr>
        </p:nvPicPr>
        <p:blipFill rotWithShape="1">
          <a:blip r:embed="rId3"/>
          <a:srcRect l="12038" r="2100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6403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6FC0-14D2-8BEA-81AF-B18BB63E2F6E}"/>
              </a:ext>
            </a:extLst>
          </p:cNvPr>
          <p:cNvSpPr>
            <a:spLocks noGrp="1"/>
          </p:cNvSpPr>
          <p:nvPr>
            <p:ph type="title"/>
          </p:nvPr>
        </p:nvSpPr>
        <p:spPr>
          <a:xfrm>
            <a:off x="457200" y="243554"/>
            <a:ext cx="11277600" cy="329380"/>
          </a:xfrm>
        </p:spPr>
        <p:txBody>
          <a:bodyPr/>
          <a:lstStyle/>
          <a:p>
            <a:r>
              <a:rPr lang="en-US" sz="3200" dirty="0"/>
              <a:t>“Gold Pins” Program Plan</a:t>
            </a:r>
          </a:p>
        </p:txBody>
      </p:sp>
      <p:sp>
        <p:nvSpPr>
          <p:cNvPr id="4" name="TextBox 3">
            <a:extLst>
              <a:ext uri="{FF2B5EF4-FFF2-40B4-BE49-F238E27FC236}">
                <a16:creationId xmlns:a16="http://schemas.microsoft.com/office/drawing/2014/main" id="{B0C14E77-D54D-FB56-1222-DCB4D2B8BF23}"/>
              </a:ext>
            </a:extLst>
          </p:cNvPr>
          <p:cNvSpPr txBox="1"/>
          <p:nvPr/>
        </p:nvSpPr>
        <p:spPr>
          <a:xfrm>
            <a:off x="604611" y="687418"/>
            <a:ext cx="10792732" cy="1555490"/>
          </a:xfrm>
          <a:prstGeom prst="rect">
            <a:avLst/>
          </a:prstGeom>
          <a:noFill/>
        </p:spPr>
        <p:txBody>
          <a:bodyPr wrap="square">
            <a:spAutoFit/>
          </a:bodyPr>
          <a:lstStyle/>
          <a:p>
            <a:pPr marL="0" marR="0">
              <a:lnSpc>
                <a:spcPct val="107000"/>
              </a:lnSpc>
              <a:spcAft>
                <a:spcPts val="800"/>
              </a:spcAft>
              <a:buNone/>
            </a:pPr>
            <a:r>
              <a:rPr lang="en-US" sz="1800" b="1" dirty="0">
                <a:effectLst/>
                <a:latin typeface="Gotham" panose="020B0604020202020204" charset="0"/>
                <a:ea typeface="Times New Roman" panose="02020603050405020304" pitchFamily="18" charset="0"/>
                <a:cs typeface="Gotham" panose="020B0604020202020204" charset="0"/>
              </a:rPr>
              <a:t>Purpose:</a:t>
            </a:r>
            <a:br>
              <a:rPr lang="en-US" sz="1600" dirty="0">
                <a:effectLst/>
                <a:latin typeface="Gotham" panose="020B0604020202020204" charset="0"/>
                <a:ea typeface="Aptos" panose="020B0004020202020204" pitchFamily="34" charset="0"/>
                <a:cs typeface="Gotham" panose="020B0604020202020204" charset="0"/>
              </a:rPr>
            </a:br>
            <a:r>
              <a:rPr lang="en-US" sz="1800" dirty="0">
                <a:effectLst/>
                <a:latin typeface="Gotham" panose="020B0604020202020204" charset="0"/>
                <a:ea typeface="Times New Roman" panose="02020603050405020304" pitchFamily="18" charset="0"/>
                <a:cs typeface="Gotham" panose="020B0604020202020204" charset="0"/>
              </a:rPr>
              <a:t>The </a:t>
            </a:r>
            <a:r>
              <a:rPr lang="en-US" sz="1800" i="1" dirty="0">
                <a:effectLst/>
                <a:latin typeface="Gotham" panose="020B0604020202020204" charset="0"/>
                <a:ea typeface="Times New Roman" panose="02020603050405020304" pitchFamily="18" charset="0"/>
                <a:cs typeface="Gotham" panose="020B0604020202020204" charset="0"/>
              </a:rPr>
              <a:t>Gold Pins</a:t>
            </a:r>
            <a:r>
              <a:rPr lang="en-US" sz="1800" dirty="0">
                <a:effectLst/>
                <a:latin typeface="Gotham" panose="020B0604020202020204" charset="0"/>
                <a:ea typeface="Times New Roman" panose="02020603050405020304" pitchFamily="18" charset="0"/>
                <a:cs typeface="Gotham" panose="020B0604020202020204" charset="0"/>
              </a:rPr>
              <a:t> program is a CEO-led employee recognition effort celebrating staff who exemplify AHS values through community service and exceptional visibility. It aims to reinforce our culture of service, pride, and engagement by acknowledging team members who go above and beyond publicly and personally.</a:t>
            </a:r>
            <a:endParaRPr lang="en-US" sz="1600" dirty="0">
              <a:effectLst/>
              <a:latin typeface="Gotham" panose="020B0604020202020204" charset="0"/>
              <a:ea typeface="Aptos" panose="020B0004020202020204" pitchFamily="34" charset="0"/>
              <a:cs typeface="Gotham" panose="020B0604020202020204" charset="0"/>
            </a:endParaRPr>
          </a:p>
        </p:txBody>
      </p:sp>
      <p:sp>
        <p:nvSpPr>
          <p:cNvPr id="8" name="TextBox 7">
            <a:extLst>
              <a:ext uri="{FF2B5EF4-FFF2-40B4-BE49-F238E27FC236}">
                <a16:creationId xmlns:a16="http://schemas.microsoft.com/office/drawing/2014/main" id="{8F687870-2419-E9C4-05E3-EF40A7F38433}"/>
              </a:ext>
            </a:extLst>
          </p:cNvPr>
          <p:cNvSpPr txBox="1"/>
          <p:nvPr/>
        </p:nvSpPr>
        <p:spPr>
          <a:xfrm>
            <a:off x="674120" y="2199988"/>
            <a:ext cx="10337359" cy="2057038"/>
          </a:xfrm>
          <a:prstGeom prst="rect">
            <a:avLst/>
          </a:prstGeom>
          <a:noFill/>
        </p:spPr>
        <p:txBody>
          <a:bodyPr wrap="square">
            <a:spAutoFit/>
          </a:bodyPr>
          <a:lstStyle/>
          <a:p>
            <a:pPr marL="0" marR="0">
              <a:lnSpc>
                <a:spcPct val="107000"/>
              </a:lnSpc>
              <a:spcAft>
                <a:spcPts val="800"/>
              </a:spcAft>
              <a:buNone/>
            </a:pPr>
            <a:r>
              <a:rPr lang="en-US" sz="1800" b="1" dirty="0">
                <a:effectLst/>
                <a:latin typeface="Gotham" panose="020B0604020202020204" charset="0"/>
                <a:ea typeface="Times New Roman" panose="02020603050405020304" pitchFamily="18" charset="0"/>
                <a:cs typeface="Gotham" panose="020B0604020202020204" charset="0"/>
              </a:rPr>
              <a:t>Eligibility:</a:t>
            </a:r>
            <a:br>
              <a:rPr lang="en-US" sz="1800" dirty="0">
                <a:effectLst/>
                <a:latin typeface="Gotham" panose="020B0604020202020204" charset="0"/>
                <a:ea typeface="Times New Roman" panose="02020603050405020304" pitchFamily="18" charset="0"/>
                <a:cs typeface="Gotham" panose="020B0604020202020204" charset="0"/>
              </a:rPr>
            </a:br>
            <a:r>
              <a:rPr lang="en-US" sz="1800" dirty="0">
                <a:effectLst/>
                <a:latin typeface="Gotham" panose="020B0604020202020204" charset="0"/>
                <a:ea typeface="Times New Roman" panose="02020603050405020304" pitchFamily="18" charset="0"/>
                <a:cs typeface="Gotham" panose="020B0604020202020204" charset="0"/>
              </a:rPr>
              <a:t>Employees who:</a:t>
            </a:r>
            <a:endParaRPr lang="en-US" sz="1600" dirty="0">
              <a:effectLst/>
              <a:latin typeface="Gotham" panose="020B0604020202020204" charset="0"/>
              <a:ea typeface="Aptos" panose="020B0004020202020204" pitchFamily="34" charset="0"/>
              <a:cs typeface="Gotham" panose="020B060402020202020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Gotham" panose="020B0604020202020204" charset="0"/>
                <a:ea typeface="Times New Roman" panose="02020603050405020304" pitchFamily="18" charset="0"/>
                <a:cs typeface="Gotham" panose="020B0604020202020204" charset="0"/>
              </a:rPr>
              <a:t>Volunteer their personal time at CEO-led community events, like Food Bank volunteer events and Wilma Chan Highland Hospital Clean-ups</a:t>
            </a:r>
            <a:endParaRPr lang="en-US" sz="1600" dirty="0">
              <a:effectLst/>
              <a:latin typeface="Gotham" panose="020B0604020202020204" charset="0"/>
              <a:ea typeface="Aptos" panose="020B0004020202020204" pitchFamily="34" charset="0"/>
              <a:cs typeface="Gotham" panose="020B060402020202020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Gotham" panose="020B0604020202020204" charset="0"/>
                <a:ea typeface="Times New Roman" panose="02020603050405020304" pitchFamily="18" charset="0"/>
                <a:cs typeface="Gotham" panose="020B0604020202020204" charset="0"/>
              </a:rPr>
              <a:t>Are recognized during the CEO’s weekly leadership chat for exceptional service, dedication, or visibility.</a:t>
            </a:r>
            <a:endParaRPr lang="en-US" sz="1600" dirty="0">
              <a:effectLst/>
              <a:latin typeface="Gotham" panose="020B0604020202020204" charset="0"/>
              <a:ea typeface="Aptos" panose="020B0004020202020204" pitchFamily="34" charset="0"/>
              <a:cs typeface="Gotham" panose="020B0604020202020204" charset="0"/>
            </a:endParaRPr>
          </a:p>
        </p:txBody>
      </p:sp>
      <p:sp>
        <p:nvSpPr>
          <p:cNvPr id="10" name="TextBox 9">
            <a:extLst>
              <a:ext uri="{FF2B5EF4-FFF2-40B4-BE49-F238E27FC236}">
                <a16:creationId xmlns:a16="http://schemas.microsoft.com/office/drawing/2014/main" id="{89CC4C34-6C30-F4D5-EDB9-A6678B7E2530}"/>
              </a:ext>
            </a:extLst>
          </p:cNvPr>
          <p:cNvSpPr txBox="1"/>
          <p:nvPr/>
        </p:nvSpPr>
        <p:spPr>
          <a:xfrm>
            <a:off x="750369" y="4194061"/>
            <a:ext cx="10243354" cy="2057038"/>
          </a:xfrm>
          <a:prstGeom prst="rect">
            <a:avLst/>
          </a:prstGeom>
          <a:noFill/>
        </p:spPr>
        <p:txBody>
          <a:bodyPr wrap="square">
            <a:spAutoFit/>
          </a:bodyPr>
          <a:lstStyle/>
          <a:p>
            <a:pPr marL="0" marR="0">
              <a:lnSpc>
                <a:spcPct val="107000"/>
              </a:lnSpc>
              <a:spcAft>
                <a:spcPts val="800"/>
              </a:spcAft>
              <a:buNone/>
            </a:pPr>
            <a:r>
              <a:rPr lang="en-US" sz="1800" b="1" dirty="0">
                <a:effectLst/>
                <a:latin typeface="Gotham" panose="020B0604020202020204" charset="0"/>
                <a:ea typeface="Times New Roman" panose="02020603050405020304" pitchFamily="18" charset="0"/>
                <a:cs typeface="Gotham" panose="020B0604020202020204" charset="0"/>
              </a:rPr>
              <a:t>Eligibility:</a:t>
            </a:r>
            <a:br>
              <a:rPr lang="en-US" sz="1600" dirty="0">
                <a:effectLst/>
                <a:latin typeface="Gotham" panose="020B0604020202020204" charset="0"/>
                <a:ea typeface="Aptos" panose="020B0004020202020204" pitchFamily="34" charset="0"/>
                <a:cs typeface="Gotham" panose="020B0604020202020204" charset="0"/>
              </a:rPr>
            </a:br>
            <a:r>
              <a:rPr lang="en-US" sz="1800" dirty="0">
                <a:effectLst/>
                <a:latin typeface="Gotham" panose="020B0604020202020204" charset="0"/>
                <a:ea typeface="Times New Roman" panose="02020603050405020304" pitchFamily="18" charset="0"/>
                <a:cs typeface="Gotham" panose="020B0604020202020204" charset="0"/>
              </a:rPr>
              <a:t>Employees who volunteer </a:t>
            </a:r>
            <a:r>
              <a:rPr lang="en-US" sz="1800" i="1" dirty="0">
                <a:effectLst/>
                <a:latin typeface="Gotham" panose="020B0604020202020204" charset="0"/>
                <a:ea typeface="Times New Roman" panose="02020603050405020304" pitchFamily="18" charset="0"/>
                <a:cs typeface="Gotham" panose="020B0604020202020204" charset="0"/>
              </a:rPr>
              <a:t>at least one</a:t>
            </a:r>
            <a:r>
              <a:rPr lang="en-US" sz="1800" dirty="0">
                <a:effectLst/>
                <a:latin typeface="Gotham" panose="020B0604020202020204" charset="0"/>
                <a:ea typeface="Times New Roman" panose="02020603050405020304" pitchFamily="18" charset="0"/>
                <a:cs typeface="Gotham" panose="020B0604020202020204" charset="0"/>
              </a:rPr>
              <a:t> of the PACE-led community tabling events each year on their own time.  </a:t>
            </a:r>
            <a:endParaRPr lang="en-US" sz="1600" dirty="0">
              <a:effectLst/>
              <a:latin typeface="Gotham" panose="020B0604020202020204" charset="0"/>
              <a:ea typeface="Aptos" panose="020B0004020202020204" pitchFamily="34" charset="0"/>
              <a:cs typeface="Gotham" panose="020B0604020202020204" charset="0"/>
            </a:endParaRPr>
          </a:p>
          <a:p>
            <a:pPr marL="0" marR="0">
              <a:lnSpc>
                <a:spcPct val="107000"/>
              </a:lnSpc>
              <a:spcAft>
                <a:spcPts val="800"/>
              </a:spcAft>
              <a:buNone/>
            </a:pPr>
            <a:r>
              <a:rPr lang="en-US" sz="1800" b="1" dirty="0">
                <a:effectLst/>
                <a:latin typeface="Gotham" panose="020B0604020202020204" charset="0"/>
                <a:ea typeface="Times New Roman" panose="02020603050405020304" pitchFamily="18" charset="0"/>
                <a:cs typeface="Gotham" panose="020B0604020202020204" charset="0"/>
              </a:rPr>
              <a:t>Recognition:</a:t>
            </a:r>
            <a:endParaRPr lang="en-US" sz="1600" dirty="0">
              <a:effectLst/>
              <a:latin typeface="Gotham" panose="020B0604020202020204" charset="0"/>
              <a:ea typeface="Aptos" panose="020B0004020202020204" pitchFamily="34" charset="0"/>
              <a:cs typeface="Gotham" panose="020B060402020202020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Gotham" panose="020B0604020202020204" charset="0"/>
                <a:ea typeface="Times New Roman" panose="02020603050405020304" pitchFamily="18" charset="0"/>
                <a:cs typeface="Gotham" panose="020B0604020202020204" charset="0"/>
              </a:rPr>
              <a:t>Eligible employees are invited to a Twice-Yearly Recognition Lunch with the CEO and PACE leaders.</a:t>
            </a:r>
            <a:endParaRPr lang="en-US" sz="1600" dirty="0">
              <a:effectLst/>
              <a:latin typeface="Gotham" panose="020B0604020202020204" charset="0"/>
              <a:ea typeface="Aptos" panose="020B0004020202020204" pitchFamily="34" charset="0"/>
              <a:cs typeface="Gotham" panose="020B0604020202020204" charset="0"/>
            </a:endParaRPr>
          </a:p>
        </p:txBody>
      </p:sp>
    </p:spTree>
    <p:extLst>
      <p:ext uri="{BB962C8B-B14F-4D97-AF65-F5344CB8AC3E}">
        <p14:creationId xmlns:p14="http://schemas.microsoft.com/office/powerpoint/2010/main" val="184926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E026-6B1F-466B-4D7D-9F0B8C11B882}"/>
              </a:ext>
            </a:extLst>
          </p:cNvPr>
          <p:cNvSpPr>
            <a:spLocks noGrp="1"/>
          </p:cNvSpPr>
          <p:nvPr>
            <p:ph type="title"/>
          </p:nvPr>
        </p:nvSpPr>
        <p:spPr/>
        <p:txBody>
          <a:bodyPr/>
          <a:lstStyle/>
          <a:p>
            <a:r>
              <a:rPr lang="en-US" sz="3200" dirty="0"/>
              <a:t>Bargaining Agreement Reached with CNA at AHS Skilled Nursing Facilities</a:t>
            </a:r>
            <a:br>
              <a:rPr lang="en-US" sz="3200" dirty="0"/>
            </a:br>
            <a:endParaRPr lang="en-US" sz="3200" dirty="0"/>
          </a:p>
        </p:txBody>
      </p:sp>
      <p:sp>
        <p:nvSpPr>
          <p:cNvPr id="3" name="Text Placeholder 2">
            <a:extLst>
              <a:ext uri="{FF2B5EF4-FFF2-40B4-BE49-F238E27FC236}">
                <a16:creationId xmlns:a16="http://schemas.microsoft.com/office/drawing/2014/main" id="{092D4C6A-8481-C268-F921-B3224A34FECF}"/>
              </a:ext>
            </a:extLst>
          </p:cNvPr>
          <p:cNvSpPr>
            <a:spLocks noGrp="1"/>
          </p:cNvSpPr>
          <p:nvPr>
            <p:ph type="body" sz="quarter" idx="11"/>
          </p:nvPr>
        </p:nvSpPr>
        <p:spPr>
          <a:xfrm>
            <a:off x="457199" y="1587500"/>
            <a:ext cx="11283949" cy="4662380"/>
          </a:xfrm>
        </p:spPr>
        <p:txBody>
          <a:bodyPr/>
          <a:lstStyle/>
          <a:p>
            <a:pPr marL="342900" marR="0" lvl="0" indent="-342900">
              <a:lnSpc>
                <a:spcPct val="115000"/>
              </a:lnSpc>
              <a:buFont typeface="Symbol" panose="05050102010706020507" pitchFamily="18" charset="2"/>
              <a:buChar char=""/>
            </a:pPr>
            <a:r>
              <a:rPr lang="en-US" sz="1600" kern="100" dirty="0">
                <a:effectLst/>
                <a:latin typeface="Gotham" panose="020B0604020202020204" charset="0"/>
                <a:ea typeface="Aptos" panose="020B0004020202020204" pitchFamily="34" charset="0"/>
                <a:cs typeface="Gotham" panose="020B0604020202020204" charset="0"/>
              </a:rPr>
              <a:t>I’m pleased to share that on June 11, 2025, Alameda Health System (AHS) reached a tentative agreement with the California Nurses Association (CNA) on the salary reopener for the Skilled Nursing Facility (SNF) unit. We understand that the ratification vote is scheduled for June 30th, 2025.</a:t>
            </a:r>
          </a:p>
          <a:p>
            <a:pPr marL="342900" marR="0" lvl="0" indent="-342900">
              <a:lnSpc>
                <a:spcPct val="115000"/>
              </a:lnSpc>
              <a:buFont typeface="Symbol" panose="05050102010706020507" pitchFamily="18" charset="2"/>
              <a:buChar char=""/>
            </a:pPr>
            <a:r>
              <a:rPr lang="en-US" sz="1600" kern="100" dirty="0">
                <a:effectLst/>
                <a:latin typeface="Gotham" panose="020B0604020202020204" charset="0"/>
                <a:ea typeface="Aptos" panose="020B0004020202020204" pitchFamily="34" charset="0"/>
                <a:cs typeface="Gotham" panose="020B0604020202020204" charset="0"/>
              </a:rPr>
              <a:t>This reopener is in effect from March 1, 2025, to February 28, 2027. It covers approximately 30 employees at Park Bridge Rehabilitation and Wellness and South Shore Rehabilitation and Wellness. </a:t>
            </a:r>
          </a:p>
          <a:p>
            <a:pPr marL="342900" marR="0" lvl="0" indent="-342900">
              <a:lnSpc>
                <a:spcPct val="115000"/>
              </a:lnSpc>
              <a:buFont typeface="Symbol" panose="05050102010706020507" pitchFamily="18" charset="2"/>
              <a:buChar char=""/>
            </a:pPr>
            <a:r>
              <a:rPr lang="en-US" sz="1600" kern="100" dirty="0">
                <a:effectLst/>
                <a:latin typeface="Gotham" panose="020B0604020202020204" charset="0"/>
                <a:ea typeface="Aptos" panose="020B0004020202020204" pitchFamily="34" charset="0"/>
                <a:cs typeface="Gotham" panose="020B0604020202020204" charset="0"/>
              </a:rPr>
              <a:t>After a series of productive discussions, we are pleased to share that the tentative agreement includes RN training provisions, a wage increase in the first year that brought SNF nurses up to fair market value salary level and cost-of-living adjustments of 3% beginning March 1, 2026, and 4% on March 1, 2027.</a:t>
            </a:r>
          </a:p>
          <a:p>
            <a:pPr marL="342900" marR="0" lvl="0" indent="-342900">
              <a:lnSpc>
                <a:spcPct val="115000"/>
              </a:lnSpc>
              <a:spcAft>
                <a:spcPts val="800"/>
              </a:spcAft>
              <a:buFont typeface="Symbol" panose="05050102010706020507" pitchFamily="18" charset="2"/>
              <a:buChar char=""/>
            </a:pPr>
            <a:r>
              <a:rPr lang="en-US" sz="1600" kern="100" dirty="0">
                <a:effectLst/>
                <a:latin typeface="Gotham" panose="020B0604020202020204" charset="0"/>
                <a:ea typeface="Aptos" panose="020B0004020202020204" pitchFamily="34" charset="0"/>
                <a:cs typeface="Gotham" panose="020B0604020202020204" charset="0"/>
              </a:rPr>
              <a:t>AHS appreciates CNA's partnership and remains committed to supporting our nursing workforce through competitive compensation and professional development opportunities. Feel free to reach out if you have any questions.</a:t>
            </a:r>
          </a:p>
          <a:p>
            <a:pPr marL="0" marR="0">
              <a:lnSpc>
                <a:spcPct val="115000"/>
              </a:lnSpc>
              <a:spcAft>
                <a:spcPts val="800"/>
              </a:spcAft>
              <a:buNone/>
            </a:pPr>
            <a:r>
              <a:rPr lang="en-US" sz="1600" kern="100" dirty="0">
                <a:effectLst/>
                <a:latin typeface="Gotham" panose="020B0604020202020204" charset="0"/>
                <a:ea typeface="Aptos" panose="020B0004020202020204" pitchFamily="34" charset="0"/>
                <a:cs typeface="Gotham" panose="020B0604020202020204" charset="0"/>
              </a:rPr>
              <a:t> </a:t>
            </a:r>
          </a:p>
          <a:p>
            <a:endParaRPr lang="en-US" dirty="0">
              <a:latin typeface="Gotham" panose="020B0604020202020204" charset="0"/>
              <a:cs typeface="Gotham" panose="020B0604020202020204" charset="0"/>
            </a:endParaRPr>
          </a:p>
        </p:txBody>
      </p:sp>
    </p:spTree>
    <p:extLst>
      <p:ext uri="{BB962C8B-B14F-4D97-AF65-F5344CB8AC3E}">
        <p14:creationId xmlns:p14="http://schemas.microsoft.com/office/powerpoint/2010/main" val="163157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0DA8F-3090-6C8A-FC3A-A43FBD775FA9}"/>
              </a:ext>
            </a:extLst>
          </p:cNvPr>
          <p:cNvSpPr>
            <a:spLocks noGrp="1"/>
          </p:cNvSpPr>
          <p:nvPr>
            <p:ph sz="half" idx="1"/>
          </p:nvPr>
        </p:nvSpPr>
        <p:spPr>
          <a:xfrm>
            <a:off x="259533" y="219074"/>
            <a:ext cx="5678787" cy="6317527"/>
          </a:xfrm>
          <a:solidFill>
            <a:schemeClr val="tx2">
              <a:lumMod val="10000"/>
              <a:lumOff val="90000"/>
            </a:schemeClr>
          </a:solidFill>
          <a:ln w="28575">
            <a:solidFill>
              <a:schemeClr val="tx2">
                <a:lumMod val="50000"/>
                <a:lumOff val="50000"/>
              </a:schemeClr>
            </a:solidFill>
          </a:ln>
        </p:spPr>
        <p:txBody>
          <a:bodyPr/>
          <a:lstStyle/>
          <a:p>
            <a:pPr marL="0" indent="0" algn="ctr">
              <a:buNone/>
            </a:pPr>
            <a:r>
              <a:rPr lang="en-US" b="1" dirty="0"/>
              <a:t>2025 Performance</a:t>
            </a:r>
          </a:p>
        </p:txBody>
      </p:sp>
      <p:sp>
        <p:nvSpPr>
          <p:cNvPr id="4" name="Content Placeholder 3">
            <a:extLst>
              <a:ext uri="{FF2B5EF4-FFF2-40B4-BE49-F238E27FC236}">
                <a16:creationId xmlns:a16="http://schemas.microsoft.com/office/drawing/2014/main" id="{44426BF3-7F20-CD41-5A64-AECE2F538DB6}"/>
              </a:ext>
            </a:extLst>
          </p:cNvPr>
          <p:cNvSpPr>
            <a:spLocks noGrp="1"/>
          </p:cNvSpPr>
          <p:nvPr>
            <p:ph sz="half" idx="2"/>
          </p:nvPr>
        </p:nvSpPr>
        <p:spPr>
          <a:xfrm>
            <a:off x="6172200" y="219074"/>
            <a:ext cx="5760267" cy="6317526"/>
          </a:xfrm>
          <a:solidFill>
            <a:schemeClr val="accent6">
              <a:lumMod val="20000"/>
              <a:lumOff val="80000"/>
            </a:schemeClr>
          </a:solidFill>
          <a:ln w="28575">
            <a:solidFill>
              <a:schemeClr val="accent3">
                <a:lumMod val="60000"/>
                <a:lumOff val="40000"/>
              </a:schemeClr>
            </a:solidFill>
          </a:ln>
        </p:spPr>
        <p:txBody>
          <a:bodyPr/>
          <a:lstStyle/>
          <a:p>
            <a:pPr marL="0" indent="0" algn="ctr">
              <a:buNone/>
            </a:pPr>
            <a:r>
              <a:rPr lang="en-US" b="1" dirty="0"/>
              <a:t>2022-2025 Trended Performance </a:t>
            </a:r>
          </a:p>
        </p:txBody>
      </p:sp>
      <p:pic>
        <p:nvPicPr>
          <p:cNvPr id="5" name="Picture 4">
            <a:extLst>
              <a:ext uri="{FF2B5EF4-FFF2-40B4-BE49-F238E27FC236}">
                <a16:creationId xmlns:a16="http://schemas.microsoft.com/office/drawing/2014/main" id="{477DCA4B-DAA0-D26A-79DB-2A031B25E7A7}"/>
              </a:ext>
            </a:extLst>
          </p:cNvPr>
          <p:cNvPicPr>
            <a:picLocks noChangeAspect="1"/>
          </p:cNvPicPr>
          <p:nvPr/>
        </p:nvPicPr>
        <p:blipFill>
          <a:blip r:embed="rId3"/>
          <a:stretch>
            <a:fillRect/>
          </a:stretch>
        </p:blipFill>
        <p:spPr>
          <a:xfrm>
            <a:off x="6267798" y="773305"/>
            <a:ext cx="5550549" cy="280281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A998C31-0FD1-952F-5DBC-878A2D994781}"/>
              </a:ext>
            </a:extLst>
          </p:cNvPr>
          <p:cNvPicPr>
            <a:picLocks noChangeAspect="1"/>
          </p:cNvPicPr>
          <p:nvPr/>
        </p:nvPicPr>
        <p:blipFill>
          <a:blip r:embed="rId4"/>
          <a:stretch>
            <a:fillRect/>
          </a:stretch>
        </p:blipFill>
        <p:spPr>
          <a:xfrm>
            <a:off x="342979" y="773305"/>
            <a:ext cx="5511893" cy="348558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E8A2EC5-B814-1B30-2A7B-11B772C4C108}"/>
              </a:ext>
            </a:extLst>
          </p:cNvPr>
          <p:cNvPicPr>
            <a:picLocks noChangeAspect="1"/>
          </p:cNvPicPr>
          <p:nvPr/>
        </p:nvPicPr>
        <p:blipFill>
          <a:blip r:embed="rId5"/>
          <a:stretch>
            <a:fillRect/>
          </a:stretch>
        </p:blipFill>
        <p:spPr>
          <a:xfrm>
            <a:off x="6661489" y="3840603"/>
            <a:ext cx="4885165" cy="2071310"/>
          </a:xfrm>
          <a:prstGeom prst="rect">
            <a:avLst/>
          </a:prstGeom>
          <a:ln>
            <a:noFill/>
          </a:ln>
          <a:effectLst>
            <a:outerShdw blurRad="292100" dist="139700" dir="2700000" algn="tl" rotWithShape="0">
              <a:srgbClr val="333333">
                <a:alpha val="65000"/>
              </a:srgbClr>
            </a:outerShdw>
          </a:effectLst>
        </p:spPr>
      </p:pic>
      <p:graphicFrame>
        <p:nvGraphicFramePr>
          <p:cNvPr id="11" name="Diagram 10">
            <a:extLst>
              <a:ext uri="{FF2B5EF4-FFF2-40B4-BE49-F238E27FC236}">
                <a16:creationId xmlns:a16="http://schemas.microsoft.com/office/drawing/2014/main" id="{308BB1EC-8329-5060-B233-C9A09D33F690}"/>
              </a:ext>
            </a:extLst>
          </p:cNvPr>
          <p:cNvGraphicFramePr/>
          <p:nvPr/>
        </p:nvGraphicFramePr>
        <p:xfrm>
          <a:off x="345792" y="4258888"/>
          <a:ext cx="5536193" cy="25267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0118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22" name="Freeform: Shape 2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F10F80-A528-CB04-CD2E-09DE22BB67C4}"/>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4000" dirty="0"/>
              <a:t>Ongoing Commitment to a Culture of Safety</a:t>
            </a:r>
            <a:endParaRPr lang="en-US" sz="4000" kern="1200" dirty="0">
              <a:solidFill>
                <a:schemeClr val="tx1"/>
              </a:solidFill>
              <a:latin typeface="+mj-lt"/>
              <a:ea typeface="+mj-ea"/>
              <a:cs typeface="+mj-cs"/>
            </a:endParaRPr>
          </a:p>
        </p:txBody>
      </p:sp>
      <p:sp>
        <p:nvSpPr>
          <p:cNvPr id="26" name="Rectangle 2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C3327B4-493D-79E2-326C-D20CD42B7F74}"/>
              </a:ext>
            </a:extLst>
          </p:cNvPr>
          <p:cNvGraphicFramePr>
            <a:graphicFrameLocks noGrp="1"/>
          </p:cNvGraphicFramePr>
          <p:nvPr>
            <p:ph sz="half" idx="1"/>
          </p:nvPr>
        </p:nvGraphicFramePr>
        <p:xfrm>
          <a:off x="4943475" y="276225"/>
          <a:ext cx="6724269" cy="6362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222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4D914B-A48D-6FD8-00CF-AF6F12EDF904}"/>
              </a:ext>
            </a:extLst>
          </p:cNvPr>
          <p:cNvSpPr txBox="1"/>
          <p:nvPr/>
        </p:nvSpPr>
        <p:spPr>
          <a:xfrm>
            <a:off x="3358721" y="114197"/>
            <a:ext cx="6096000" cy="6401753"/>
          </a:xfrm>
          <a:prstGeom prst="rect">
            <a:avLst/>
          </a:prstGeom>
          <a:noFill/>
        </p:spPr>
        <p:txBody>
          <a:bodyPr wrap="square">
            <a:spAutoFit/>
          </a:bodyPr>
          <a:lstStyle/>
          <a:p>
            <a:r>
              <a:rPr lang="en-US" sz="1000" dirty="0"/>
              <a:t>June 24, 2025</a:t>
            </a:r>
          </a:p>
          <a:p>
            <a:endParaRPr lang="en-US" sz="1000" dirty="0"/>
          </a:p>
          <a:p>
            <a:r>
              <a:rPr lang="en-US" sz="1000" dirty="0"/>
              <a:t>County of Alameda</a:t>
            </a:r>
          </a:p>
          <a:p>
            <a:r>
              <a:rPr lang="en-US" sz="1000" dirty="0"/>
              <a:t>GSA - Real Property Management 1401 Lakeside Drive, Floor 10</a:t>
            </a:r>
          </a:p>
          <a:p>
            <a:r>
              <a:rPr lang="en-US" sz="1000" dirty="0"/>
              <a:t>Oakland, CA 94612 To:</a:t>
            </a:r>
          </a:p>
          <a:p>
            <a:r>
              <a:rPr lang="en-US" sz="1000" dirty="0"/>
              <a:t>Alameda County Medical Center AlTN: Chief Executive Officer 15400 Foothill Boulevard</a:t>
            </a:r>
          </a:p>
          <a:p>
            <a:r>
              <a:rPr lang="en-US" sz="1000" dirty="0"/>
              <a:t>San Leandro, CA 94578</a:t>
            </a:r>
          </a:p>
          <a:p>
            <a:endParaRPr lang="en-US" sz="1000" dirty="0"/>
          </a:p>
          <a:p>
            <a:r>
              <a:rPr lang="en-US" sz="1000" dirty="0"/>
              <a:t>Subject: Fairmont Campus Property - Site Work Improvements and Repairs Notice</a:t>
            </a:r>
          </a:p>
          <a:p>
            <a:endParaRPr lang="en-US" sz="1000" dirty="0"/>
          </a:p>
          <a:p>
            <a:endParaRPr lang="en-US" sz="1000" dirty="0"/>
          </a:p>
          <a:p>
            <a:r>
              <a:rPr lang="en-US" sz="1000" dirty="0"/>
              <a:t>Dear Mr. Jackson,</a:t>
            </a:r>
          </a:p>
          <a:p>
            <a:endParaRPr lang="en-US" sz="1000" dirty="0"/>
          </a:p>
          <a:p>
            <a:r>
              <a:rPr lang="en-US" sz="1000" dirty="0">
                <a:highlight>
                  <a:srgbClr val="FFFF00"/>
                </a:highlight>
              </a:rPr>
              <a:t>We are writing to inform you that the County of Alameda has engaged Swinerton Management and </a:t>
            </a:r>
          </a:p>
          <a:p>
            <a:r>
              <a:rPr lang="en-US" sz="1000" dirty="0">
                <a:highlight>
                  <a:srgbClr val="FFFF00"/>
                </a:highlight>
              </a:rPr>
              <a:t>Consulting to oversee several upcoming projects at the Fairmont Campus in San Leandro, CA </a:t>
            </a:r>
          </a:p>
          <a:p>
            <a:r>
              <a:rPr lang="en-US" sz="1000" dirty="0"/>
              <a:t>("Fairmont Campus"). In addition, the County has contracted Orea Construction-along with its </a:t>
            </a:r>
          </a:p>
          <a:p>
            <a:r>
              <a:rPr lang="en-US" sz="1000" dirty="0"/>
              <a:t>subcontractors Welton Underground and Advanced </a:t>
            </a:r>
            <a:r>
              <a:rPr lang="en-US" sz="1000" dirty="0" err="1"/>
              <a:t>Repipe</a:t>
            </a:r>
            <a:r>
              <a:rPr lang="en-US" sz="1000" dirty="0"/>
              <a:t> Specialist-and Consolidated CM to perform </a:t>
            </a:r>
          </a:p>
          <a:p>
            <a:r>
              <a:rPr lang="en-US" sz="1000" dirty="0"/>
              <a:t>specific capital improvements to the Fairmont Campus.</a:t>
            </a:r>
          </a:p>
          <a:p>
            <a:endParaRPr lang="en-US" sz="1000" dirty="0"/>
          </a:p>
          <a:p>
            <a:r>
              <a:rPr lang="en-US" sz="1000" dirty="0"/>
              <a:t>It is our understanding that your staff has been in ongoing communication with the County and the </a:t>
            </a:r>
          </a:p>
          <a:p>
            <a:r>
              <a:rPr lang="en-US" sz="1000" dirty="0"/>
              <a:t>contractors over the past two years in preparation for this work. The work will be ongoing for </a:t>
            </a:r>
          </a:p>
          <a:p>
            <a:r>
              <a:rPr lang="en-US" sz="1000" dirty="0"/>
              <a:t>approximately five years to come. As construction has now started or is set to begin, we would like </a:t>
            </a:r>
          </a:p>
          <a:p>
            <a:r>
              <a:rPr lang="en-US" sz="1000" dirty="0"/>
              <a:t>to provide the following project details:</a:t>
            </a:r>
          </a:p>
          <a:p>
            <a:endParaRPr lang="en-US" sz="1000" dirty="0"/>
          </a:p>
          <a:p>
            <a:r>
              <a:rPr lang="en-US" sz="1000" dirty="0"/>
              <a:t>Scope of Work:</a:t>
            </a:r>
          </a:p>
          <a:p>
            <a:endParaRPr lang="en-US" sz="1000" dirty="0"/>
          </a:p>
          <a:p>
            <a:r>
              <a:rPr lang="en-US" sz="1000" dirty="0">
                <a:highlight>
                  <a:srgbClr val="FFFF00"/>
                </a:highlight>
              </a:rPr>
              <a:t>The planned improvements involve stormwater and sewer line repairs, as well as hard-scape </a:t>
            </a:r>
          </a:p>
          <a:p>
            <a:r>
              <a:rPr lang="en-US" sz="1000" dirty="0">
                <a:highlight>
                  <a:srgbClr val="FFFF00"/>
                </a:highlight>
              </a:rPr>
              <a:t>enhancements throughout designated areas of the Fairmont Campus</a:t>
            </a:r>
            <a:r>
              <a:rPr lang="en-US" sz="1000" dirty="0"/>
              <a:t>.</a:t>
            </a:r>
          </a:p>
          <a:p>
            <a:endParaRPr lang="en-US" sz="1000" dirty="0"/>
          </a:p>
          <a:p>
            <a:r>
              <a:rPr lang="en-US" sz="1000" dirty="0"/>
              <a:t>Locations Affected (see Exhibits attached for reference):</a:t>
            </a:r>
          </a:p>
          <a:p>
            <a:r>
              <a:rPr lang="en-US" sz="1000" dirty="0">
                <a:highlight>
                  <a:srgbClr val="FFFF00"/>
                </a:highlight>
              </a:rPr>
              <a:t>•  John George Pavilion</a:t>
            </a:r>
          </a:p>
          <a:p>
            <a:r>
              <a:rPr lang="en-US" sz="1000" dirty="0">
                <a:highlight>
                  <a:srgbClr val="FFFF00"/>
                </a:highlight>
              </a:rPr>
              <a:t>•  Administration Buildings</a:t>
            </a:r>
          </a:p>
          <a:p>
            <a:r>
              <a:rPr lang="en-US" sz="1000" dirty="0">
                <a:highlight>
                  <a:srgbClr val="FFFF00"/>
                </a:highlight>
              </a:rPr>
              <a:t>•  Areas adjacent to the Chapel Parking Lot</a:t>
            </a:r>
          </a:p>
          <a:p>
            <a:r>
              <a:rPr lang="en-US" sz="1000" dirty="0">
                <a:highlight>
                  <a:srgbClr val="FFFF00"/>
                </a:highlight>
              </a:rPr>
              <a:t>•  Vicinity near the cafeteria</a:t>
            </a:r>
          </a:p>
          <a:p>
            <a:r>
              <a:rPr lang="en-US" sz="1000" dirty="0">
                <a:highlight>
                  <a:srgbClr val="FFFF00"/>
                </a:highlight>
              </a:rPr>
              <a:t>•  Outside Fairmont Hospital Admin Building</a:t>
            </a:r>
          </a:p>
          <a:p>
            <a:r>
              <a:rPr lang="en-US" sz="1000" dirty="0"/>
              <a:t>•  Area between Eden Mental Health, </a:t>
            </a:r>
            <a:r>
              <a:rPr lang="en-US" sz="1000" dirty="0">
                <a:highlight>
                  <a:srgbClr val="FFFF00"/>
                </a:highlight>
              </a:rPr>
              <a:t>AHS Engineering</a:t>
            </a:r>
            <a:r>
              <a:rPr lang="en-US" sz="1000" dirty="0"/>
              <a:t>, Cherry Hill Detox</a:t>
            </a:r>
          </a:p>
          <a:p>
            <a:r>
              <a:rPr lang="en-US" sz="1000" dirty="0"/>
              <a:t>    Current Construction Schedule:</a:t>
            </a:r>
          </a:p>
          <a:p>
            <a:r>
              <a:rPr lang="en-US" sz="1000" dirty="0"/>
              <a:t>•  Storm Drain and Sewer Pipe Repair Work (Subcontractors: Welton Underground and Advanced </a:t>
            </a:r>
            <a:r>
              <a:rPr lang="en-US" sz="1000" dirty="0" err="1"/>
              <a:t>Repipe</a:t>
            </a:r>
            <a:br>
              <a:rPr lang="en-US" sz="1000" dirty="0"/>
            </a:br>
            <a:r>
              <a:rPr lang="en-US" sz="1000" dirty="0"/>
              <a:t>    Specialist)</a:t>
            </a:r>
          </a:p>
          <a:p>
            <a:r>
              <a:rPr lang="en-US" sz="1000" dirty="0"/>
              <a:t>•  Repair work: Area between Eden Mental health, AHS Engineering, and Cherry</a:t>
            </a:r>
          </a:p>
        </p:txBody>
      </p:sp>
    </p:spTree>
    <p:extLst>
      <p:ext uri="{BB962C8B-B14F-4D97-AF65-F5344CB8AC3E}">
        <p14:creationId xmlns:p14="http://schemas.microsoft.com/office/powerpoint/2010/main" val="58382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AE87-4663-B666-C2AC-CBF5F74E79FB}"/>
              </a:ext>
            </a:extLst>
          </p:cNvPr>
          <p:cNvSpPr>
            <a:spLocks noGrp="1"/>
          </p:cNvSpPr>
          <p:nvPr>
            <p:ph type="ctrTitle"/>
          </p:nvPr>
        </p:nvSpPr>
        <p:spPr>
          <a:xfrm>
            <a:off x="320432" y="600765"/>
            <a:ext cx="3535471" cy="1867536"/>
          </a:xfrm>
        </p:spPr>
        <p:txBody>
          <a:bodyPr/>
          <a:lstStyle/>
          <a:p>
            <a:r>
              <a:rPr lang="en-US" dirty="0"/>
              <a:t>Community Connection</a:t>
            </a:r>
          </a:p>
        </p:txBody>
      </p:sp>
      <p:sp>
        <p:nvSpPr>
          <p:cNvPr id="4" name="Text Placeholder 3">
            <a:extLst>
              <a:ext uri="{FF2B5EF4-FFF2-40B4-BE49-F238E27FC236}">
                <a16:creationId xmlns:a16="http://schemas.microsoft.com/office/drawing/2014/main" id="{79A7CE4C-B098-4575-8842-42011D1F5F68}"/>
              </a:ext>
            </a:extLst>
          </p:cNvPr>
          <p:cNvSpPr>
            <a:spLocks noGrp="1"/>
          </p:cNvSpPr>
          <p:nvPr>
            <p:ph type="body" sz="quarter" idx="10"/>
          </p:nvPr>
        </p:nvSpPr>
        <p:spPr/>
        <p:txBody>
          <a:bodyPr/>
          <a:lstStyle/>
          <a:p>
            <a:r>
              <a:rPr lang="en-US"/>
              <a:t>01</a:t>
            </a:r>
          </a:p>
        </p:txBody>
      </p:sp>
      <p:sp>
        <p:nvSpPr>
          <p:cNvPr id="5" name="Text Placeholder 4">
            <a:extLst>
              <a:ext uri="{FF2B5EF4-FFF2-40B4-BE49-F238E27FC236}">
                <a16:creationId xmlns:a16="http://schemas.microsoft.com/office/drawing/2014/main" id="{6F7FA563-2F5D-55FC-4206-672B38D4EB09}"/>
              </a:ext>
            </a:extLst>
          </p:cNvPr>
          <p:cNvSpPr>
            <a:spLocks noGrp="1"/>
          </p:cNvSpPr>
          <p:nvPr>
            <p:ph type="body" sz="quarter" idx="11"/>
          </p:nvPr>
        </p:nvSpPr>
        <p:spPr>
          <a:xfrm>
            <a:off x="457200" y="339841"/>
            <a:ext cx="5638796" cy="160256"/>
          </a:xfrm>
        </p:spPr>
        <p:txBody>
          <a:bodyPr/>
          <a:lstStyle/>
          <a:p>
            <a:r>
              <a:rPr lang="en-US" dirty="0"/>
              <a:t>AHS Pillars</a:t>
            </a:r>
          </a:p>
        </p:txBody>
      </p:sp>
      <p:sp>
        <p:nvSpPr>
          <p:cNvPr id="3" name="Subtitle 2">
            <a:extLst>
              <a:ext uri="{FF2B5EF4-FFF2-40B4-BE49-F238E27FC236}">
                <a16:creationId xmlns:a16="http://schemas.microsoft.com/office/drawing/2014/main" id="{DDADFDC3-DA8A-0B47-9EE9-F72402054235}"/>
              </a:ext>
            </a:extLst>
          </p:cNvPr>
          <p:cNvSpPr>
            <a:spLocks noGrp="1"/>
          </p:cNvSpPr>
          <p:nvPr>
            <p:ph type="subTitle" idx="1"/>
          </p:nvPr>
        </p:nvSpPr>
        <p:spPr>
          <a:xfrm>
            <a:off x="457208" y="2634673"/>
            <a:ext cx="5904681" cy="3065735"/>
          </a:xfrm>
        </p:spPr>
        <p:txBody>
          <a:bodyPr/>
          <a:lstStyle/>
          <a:p>
            <a:r>
              <a:rPr lang="en-US" dirty="0"/>
              <a:t>AHS is an anchor in its community and aligns its services to deliver a comprehensive continuum of care by providing needed services and being a trusted partner in its community at large.</a:t>
            </a:r>
          </a:p>
        </p:txBody>
      </p:sp>
      <p:pic>
        <p:nvPicPr>
          <p:cNvPr id="6" name="Picture 5">
            <a:extLst>
              <a:ext uri="{FF2B5EF4-FFF2-40B4-BE49-F238E27FC236}">
                <a16:creationId xmlns:a16="http://schemas.microsoft.com/office/drawing/2014/main" id="{7010AB9B-54D7-3EB3-5217-B758FCCD2DE0}"/>
              </a:ext>
            </a:extLst>
          </p:cNvPr>
          <p:cNvPicPr>
            <a:picLocks noChangeAspect="1"/>
          </p:cNvPicPr>
          <p:nvPr/>
        </p:nvPicPr>
        <p:blipFill>
          <a:blip r:embed="rId3"/>
          <a:srcRect/>
          <a:stretch/>
        </p:blipFill>
        <p:spPr>
          <a:xfrm>
            <a:off x="7338946" y="1052045"/>
            <a:ext cx="4177494" cy="4177494"/>
          </a:xfrm>
          <a:prstGeom prst="rect">
            <a:avLst/>
          </a:prstGeom>
        </p:spPr>
      </p:pic>
    </p:spTree>
    <p:extLst>
      <p:ext uri="{BB962C8B-B14F-4D97-AF65-F5344CB8AC3E}">
        <p14:creationId xmlns:p14="http://schemas.microsoft.com/office/powerpoint/2010/main" val="346262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D80FEF03-9C38-9370-9601-96E00F0AC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068" b="13520"/>
          <a:stretch>
            <a:fillRect/>
          </a:stretch>
        </p:blipFill>
        <p:spPr bwMode="auto">
          <a:xfrm>
            <a:off x="6559550" y="457202"/>
            <a:ext cx="5181600" cy="5486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61" name="Title 2">
            <a:extLst>
              <a:ext uri="{FF2B5EF4-FFF2-40B4-BE49-F238E27FC236}">
                <a16:creationId xmlns:a16="http://schemas.microsoft.com/office/drawing/2014/main" id="{1439D764-3DC0-14D2-40ED-C8B505379B33}"/>
              </a:ext>
            </a:extLst>
          </p:cNvPr>
          <p:cNvSpPr>
            <a:spLocks noGrp="1"/>
          </p:cNvSpPr>
          <p:nvPr>
            <p:ph type="title"/>
          </p:nvPr>
        </p:nvSpPr>
        <p:spPr>
          <a:xfrm>
            <a:off x="852255" y="2090694"/>
            <a:ext cx="4918229" cy="2064055"/>
          </a:xfrm>
        </p:spPr>
        <p:txBody>
          <a:bodyPr/>
          <a:lstStyle/>
          <a:p>
            <a:pPr algn="ctr"/>
            <a:r>
              <a:rPr lang="en-US" sz="4800" dirty="0"/>
              <a:t>AHS Fourth Of July Parade 2025</a:t>
            </a:r>
          </a:p>
        </p:txBody>
      </p:sp>
    </p:spTree>
    <p:extLst>
      <p:ext uri="{BB962C8B-B14F-4D97-AF65-F5344CB8AC3E}">
        <p14:creationId xmlns:p14="http://schemas.microsoft.com/office/powerpoint/2010/main" val="122444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on a bicycle&#10;&#10;AI-generated content may be incorrect.">
            <a:extLst>
              <a:ext uri="{FF2B5EF4-FFF2-40B4-BE49-F238E27FC236}">
                <a16:creationId xmlns:a16="http://schemas.microsoft.com/office/drawing/2014/main" id="{B42EBDD8-DFC4-8EB0-26CD-C329C4D9D382}"/>
              </a:ext>
            </a:extLst>
          </p:cNvPr>
          <p:cNvPicPr>
            <a:picLocks noChangeAspect="1"/>
          </p:cNvPicPr>
          <p:nvPr/>
        </p:nvPicPr>
        <p:blipFill>
          <a:blip r:embed="rId2"/>
          <a:srcRect t="4563" r="1" b="25547"/>
          <a:stretch>
            <a:fillRect/>
          </a:stretch>
        </p:blipFill>
        <p:spPr>
          <a:xfrm>
            <a:off x="120650" y="68263"/>
            <a:ext cx="11950700" cy="6264275"/>
          </a:xfrm>
          <a:prstGeom prst="rect">
            <a:avLst/>
          </a:prstGeom>
          <a:noFill/>
        </p:spPr>
      </p:pic>
    </p:spTree>
    <p:extLst>
      <p:ext uri="{BB962C8B-B14F-4D97-AF65-F5344CB8AC3E}">
        <p14:creationId xmlns:p14="http://schemas.microsoft.com/office/powerpoint/2010/main" val="335574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AI-generated content may be incorrect.">
            <a:extLst>
              <a:ext uri="{FF2B5EF4-FFF2-40B4-BE49-F238E27FC236}">
                <a16:creationId xmlns:a16="http://schemas.microsoft.com/office/drawing/2014/main" id="{302FBB32-F9C8-307E-06DC-AEB11A4F4A24}"/>
              </a:ext>
            </a:extLst>
          </p:cNvPr>
          <p:cNvPicPr>
            <a:picLocks noChangeAspect="1"/>
          </p:cNvPicPr>
          <p:nvPr/>
        </p:nvPicPr>
        <p:blipFill>
          <a:blip r:embed="rId2"/>
          <a:srcRect t="16632" r="1" b="13478"/>
          <a:stretch>
            <a:fillRect/>
          </a:stretch>
        </p:blipFill>
        <p:spPr>
          <a:xfrm>
            <a:off x="120650" y="68263"/>
            <a:ext cx="11950700" cy="6264275"/>
          </a:xfrm>
          <a:prstGeom prst="rect">
            <a:avLst/>
          </a:prstGeom>
          <a:noFill/>
        </p:spPr>
      </p:pic>
    </p:spTree>
    <p:extLst>
      <p:ext uri="{BB962C8B-B14F-4D97-AF65-F5344CB8AC3E}">
        <p14:creationId xmlns:p14="http://schemas.microsoft.com/office/powerpoint/2010/main" val="118903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hat on a trolley&#10;&#10;AI-generated content may be incorrect.">
            <a:extLst>
              <a:ext uri="{FF2B5EF4-FFF2-40B4-BE49-F238E27FC236}">
                <a16:creationId xmlns:a16="http://schemas.microsoft.com/office/drawing/2014/main" id="{6D671D35-A959-9694-C3C5-3A7A9724AF09}"/>
              </a:ext>
            </a:extLst>
          </p:cNvPr>
          <p:cNvPicPr>
            <a:picLocks noChangeAspect="1"/>
          </p:cNvPicPr>
          <p:nvPr/>
        </p:nvPicPr>
        <p:blipFill>
          <a:blip r:embed="rId2"/>
          <a:srcRect t="25289" r="1" b="4822"/>
          <a:stretch>
            <a:fillRect/>
          </a:stretch>
        </p:blipFill>
        <p:spPr>
          <a:xfrm>
            <a:off x="120650" y="68263"/>
            <a:ext cx="11950700" cy="6264275"/>
          </a:xfrm>
          <a:prstGeom prst="rect">
            <a:avLst/>
          </a:prstGeom>
          <a:noFill/>
        </p:spPr>
      </p:pic>
    </p:spTree>
    <p:extLst>
      <p:ext uri="{BB962C8B-B14F-4D97-AF65-F5344CB8AC3E}">
        <p14:creationId xmlns:p14="http://schemas.microsoft.com/office/powerpoint/2010/main" val="331751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AE87-4663-B666-C2AC-CBF5F74E79FB}"/>
              </a:ext>
            </a:extLst>
          </p:cNvPr>
          <p:cNvSpPr>
            <a:spLocks noGrp="1"/>
          </p:cNvSpPr>
          <p:nvPr>
            <p:ph type="ctrTitle"/>
          </p:nvPr>
        </p:nvSpPr>
        <p:spPr/>
        <p:txBody>
          <a:bodyPr/>
          <a:lstStyle/>
          <a:p>
            <a:r>
              <a:rPr lang="en-US"/>
              <a:t>Quality Care</a:t>
            </a:r>
          </a:p>
        </p:txBody>
      </p:sp>
      <p:sp>
        <p:nvSpPr>
          <p:cNvPr id="3" name="Subtitle 2">
            <a:extLst>
              <a:ext uri="{FF2B5EF4-FFF2-40B4-BE49-F238E27FC236}">
                <a16:creationId xmlns:a16="http://schemas.microsoft.com/office/drawing/2014/main" id="{62A2CABD-7B6B-FC99-740F-1DCB3E3F2FBA}"/>
              </a:ext>
            </a:extLst>
          </p:cNvPr>
          <p:cNvSpPr>
            <a:spLocks noGrp="1"/>
          </p:cNvSpPr>
          <p:nvPr>
            <p:ph type="subTitle" idx="1"/>
          </p:nvPr>
        </p:nvSpPr>
        <p:spPr/>
        <p:txBody>
          <a:bodyPr/>
          <a:lstStyle/>
          <a:p>
            <a:r>
              <a:rPr lang="en-US"/>
              <a:t>AHS provides Safe, Timely, Effective, Efficient, Equitable and Patient-Centered care that is accessible </a:t>
            </a:r>
            <a:br>
              <a:rPr lang="en-US"/>
            </a:br>
            <a:r>
              <a:rPr lang="en-US"/>
              <a:t>to all. </a:t>
            </a:r>
          </a:p>
        </p:txBody>
      </p:sp>
      <p:sp>
        <p:nvSpPr>
          <p:cNvPr id="4" name="Text Placeholder 3">
            <a:extLst>
              <a:ext uri="{FF2B5EF4-FFF2-40B4-BE49-F238E27FC236}">
                <a16:creationId xmlns:a16="http://schemas.microsoft.com/office/drawing/2014/main" id="{79A7CE4C-B098-4575-8842-42011D1F5F68}"/>
              </a:ext>
            </a:extLst>
          </p:cNvPr>
          <p:cNvSpPr>
            <a:spLocks noGrp="1"/>
          </p:cNvSpPr>
          <p:nvPr>
            <p:ph type="body" sz="quarter" idx="10"/>
          </p:nvPr>
        </p:nvSpPr>
        <p:spPr/>
        <p:txBody>
          <a:bodyPr/>
          <a:lstStyle/>
          <a:p>
            <a:r>
              <a:rPr lang="en-US"/>
              <a:t>01</a:t>
            </a:r>
          </a:p>
        </p:txBody>
      </p:sp>
      <p:sp>
        <p:nvSpPr>
          <p:cNvPr id="5" name="Text Placeholder 4">
            <a:extLst>
              <a:ext uri="{FF2B5EF4-FFF2-40B4-BE49-F238E27FC236}">
                <a16:creationId xmlns:a16="http://schemas.microsoft.com/office/drawing/2014/main" id="{6F7FA563-2F5D-55FC-4206-672B38D4EB09}"/>
              </a:ext>
            </a:extLst>
          </p:cNvPr>
          <p:cNvSpPr>
            <a:spLocks noGrp="1"/>
          </p:cNvSpPr>
          <p:nvPr>
            <p:ph type="body" sz="quarter" idx="11"/>
          </p:nvPr>
        </p:nvSpPr>
        <p:spPr/>
        <p:txBody>
          <a:bodyPr/>
          <a:lstStyle/>
          <a:p>
            <a:r>
              <a:rPr lang="en-US"/>
              <a:t>AHS Pillars</a:t>
            </a:r>
          </a:p>
        </p:txBody>
      </p:sp>
      <p:pic>
        <p:nvPicPr>
          <p:cNvPr id="12" name="Picture 11">
            <a:extLst>
              <a:ext uri="{FF2B5EF4-FFF2-40B4-BE49-F238E27FC236}">
                <a16:creationId xmlns:a16="http://schemas.microsoft.com/office/drawing/2014/main" id="{5BE1B4C5-9AF9-7B95-57D6-DEFB6829B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1321" y="1314693"/>
            <a:ext cx="4177494" cy="4177494"/>
          </a:xfrm>
          <a:prstGeom prst="rect">
            <a:avLst/>
          </a:prstGeom>
        </p:spPr>
      </p:pic>
    </p:spTree>
    <p:extLst>
      <p:ext uri="{BB962C8B-B14F-4D97-AF65-F5344CB8AC3E}">
        <p14:creationId xmlns:p14="http://schemas.microsoft.com/office/powerpoint/2010/main" val="301392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D73D-F329-3D2B-C76A-F069410084A1}"/>
              </a:ext>
            </a:extLst>
          </p:cNvPr>
          <p:cNvSpPr>
            <a:spLocks noGrp="1"/>
          </p:cNvSpPr>
          <p:nvPr>
            <p:ph type="title"/>
          </p:nvPr>
        </p:nvSpPr>
        <p:spPr>
          <a:xfrm>
            <a:off x="878889" y="1984159"/>
            <a:ext cx="4502458" cy="2197222"/>
          </a:xfrm>
        </p:spPr>
        <p:txBody>
          <a:bodyPr/>
          <a:lstStyle/>
          <a:p>
            <a:pPr algn="ctr"/>
            <a:r>
              <a:rPr lang="en-US" dirty="0"/>
              <a:t>$100K Grant Awarded by Delta Dental Community Care Foundation for Highland Dental Relocation </a:t>
            </a:r>
          </a:p>
        </p:txBody>
      </p:sp>
      <p:sp>
        <p:nvSpPr>
          <p:cNvPr id="4" name="Text Placeholder 3">
            <a:extLst>
              <a:ext uri="{FF2B5EF4-FFF2-40B4-BE49-F238E27FC236}">
                <a16:creationId xmlns:a16="http://schemas.microsoft.com/office/drawing/2014/main" id="{10A6B37E-A59E-2847-E2F6-973347B9C2F4}"/>
              </a:ext>
            </a:extLst>
          </p:cNvPr>
          <p:cNvSpPr>
            <a:spLocks noGrp="1"/>
          </p:cNvSpPr>
          <p:nvPr>
            <p:ph type="body" sz="quarter" idx="12"/>
          </p:nvPr>
        </p:nvSpPr>
        <p:spPr>
          <a:xfrm>
            <a:off x="6553200" y="206828"/>
            <a:ext cx="5181600" cy="6498772"/>
          </a:xfrm>
        </p:spPr>
        <p:txBody>
          <a:bodyPr/>
          <a:lstStyle/>
          <a:p>
            <a:pPr marL="0" marR="0">
              <a:buNone/>
            </a:pPr>
            <a:r>
              <a:rPr lang="en-US" sz="1600" dirty="0">
                <a:effectLst/>
                <a:latin typeface="Gotham" panose="020B0604020202020204" charset="0"/>
                <a:ea typeface="Aptos" panose="020B0004020202020204" pitchFamily="34" charset="0"/>
                <a:cs typeface="Gotham" panose="020B0604020202020204" charset="0"/>
              </a:rPr>
              <a:t>Dear Dr. Ng, </a:t>
            </a:r>
            <a:endParaRPr lang="en-US" sz="1800" dirty="0">
              <a:effectLst/>
              <a:latin typeface="Gotham" panose="020B0604020202020204" charset="0"/>
              <a:ea typeface="Aptos" panose="020B0004020202020204" pitchFamily="34" charset="0"/>
              <a:cs typeface="Gotham" panose="020B0604020202020204" charset="0"/>
            </a:endParaRPr>
          </a:p>
          <a:p>
            <a:pPr marL="0" marR="0">
              <a:buNone/>
            </a:pPr>
            <a:r>
              <a:rPr lang="en-US" sz="1600" dirty="0">
                <a:effectLst/>
                <a:latin typeface="Gotham" panose="020B0604020202020204" charset="0"/>
                <a:ea typeface="Aptos" panose="020B0004020202020204" pitchFamily="34" charset="0"/>
                <a:cs typeface="Gotham" panose="020B0604020202020204" charset="0"/>
              </a:rPr>
              <a:t> </a:t>
            </a:r>
            <a:endParaRPr lang="en-US" sz="1800" dirty="0">
              <a:effectLst/>
              <a:latin typeface="Gotham" panose="020B0604020202020204" charset="0"/>
              <a:ea typeface="Aptos" panose="020B0004020202020204" pitchFamily="34" charset="0"/>
              <a:cs typeface="Gotham" panose="020B0604020202020204" charset="0"/>
            </a:endParaRPr>
          </a:p>
          <a:p>
            <a:pPr marL="0" marR="0">
              <a:buNone/>
            </a:pPr>
            <a:r>
              <a:rPr lang="en-US" sz="1600" dirty="0">
                <a:effectLst/>
                <a:latin typeface="Gotham" panose="020B0604020202020204" charset="0"/>
                <a:ea typeface="Aptos" panose="020B0004020202020204" pitchFamily="34" charset="0"/>
                <a:cs typeface="Gotham" panose="020B0604020202020204" charset="0"/>
              </a:rPr>
              <a:t>I am delighted to let you know that my proposal for support of the Highland dental relocation was awarded a $100,000.00 grant by Delta Dental Community Care Foundation. We are so happy to be able to support the relocation. The funds will be wired within the next two weeks, and I know you will work with Precious regarding invoices/disbursements, etc. As always, I appreciate any updates I can share with the funder as the relocation progresses. Thank you and the team for all you do!</a:t>
            </a:r>
            <a:endParaRPr lang="en-US" sz="1800" dirty="0">
              <a:effectLst/>
              <a:latin typeface="Gotham" panose="020B0604020202020204" charset="0"/>
              <a:ea typeface="Aptos" panose="020B0004020202020204" pitchFamily="34" charset="0"/>
              <a:cs typeface="Gotham" panose="020B0604020202020204" charset="0"/>
            </a:endParaRPr>
          </a:p>
          <a:p>
            <a:pPr marL="0" marR="0">
              <a:buNone/>
            </a:pPr>
            <a:r>
              <a:rPr lang="en-US" sz="1600" dirty="0">
                <a:effectLst/>
                <a:latin typeface="Gotham" panose="020B0604020202020204" charset="0"/>
                <a:ea typeface="Aptos" panose="020B0004020202020204" pitchFamily="34" charset="0"/>
                <a:cs typeface="Gotham" panose="020B0604020202020204" charset="0"/>
              </a:rPr>
              <a:t> </a:t>
            </a:r>
            <a:endParaRPr lang="en-US" sz="1800" dirty="0">
              <a:effectLst/>
              <a:latin typeface="Gotham" panose="020B0604020202020204" charset="0"/>
              <a:ea typeface="Aptos" panose="020B0004020202020204" pitchFamily="34" charset="0"/>
              <a:cs typeface="Gotham" panose="020B0604020202020204" charset="0"/>
            </a:endParaRPr>
          </a:p>
          <a:p>
            <a:pPr marL="0" marR="0">
              <a:buNone/>
            </a:pPr>
            <a:r>
              <a:rPr lang="en-US" sz="1600" dirty="0">
                <a:effectLst/>
                <a:latin typeface="Gotham" panose="020B0604020202020204" charset="0"/>
                <a:ea typeface="Aptos" panose="020B0004020202020204" pitchFamily="34" charset="0"/>
                <a:cs typeface="Gotham" panose="020B0604020202020204" charset="0"/>
              </a:rPr>
              <a:t>Warm regards, </a:t>
            </a:r>
            <a:endParaRPr lang="en-US" sz="1800" dirty="0">
              <a:effectLst/>
              <a:latin typeface="Gotham" panose="020B0604020202020204" charset="0"/>
              <a:ea typeface="Aptos" panose="020B0004020202020204" pitchFamily="34" charset="0"/>
              <a:cs typeface="Gotham" panose="020B0604020202020204" charset="0"/>
            </a:endParaRPr>
          </a:p>
          <a:p>
            <a:pPr marL="0" marR="0">
              <a:buNone/>
            </a:pPr>
            <a:r>
              <a:rPr lang="en-US" sz="1600" dirty="0">
                <a:effectLst/>
                <a:latin typeface="Gotham" panose="020B0604020202020204" charset="0"/>
                <a:ea typeface="Aptos" panose="020B0004020202020204" pitchFamily="34" charset="0"/>
                <a:cs typeface="Gotham" panose="020B0604020202020204" charset="0"/>
              </a:rPr>
              <a:t>Vera</a:t>
            </a:r>
            <a:endParaRPr lang="en-US" sz="1800" dirty="0">
              <a:effectLst/>
              <a:latin typeface="Gotham" panose="020B0604020202020204" charset="0"/>
              <a:ea typeface="Aptos" panose="020B0004020202020204" pitchFamily="34" charset="0"/>
              <a:cs typeface="Gotham" panose="020B0604020202020204" charset="0"/>
            </a:endParaRPr>
          </a:p>
          <a:p>
            <a:pPr marL="0" marR="0">
              <a:buNone/>
            </a:pPr>
            <a:r>
              <a:rPr lang="en-US" sz="1600" dirty="0">
                <a:effectLst/>
                <a:latin typeface="Gotham" panose="020B0604020202020204" charset="0"/>
                <a:ea typeface="Aptos" panose="020B0004020202020204" pitchFamily="34" charset="0"/>
                <a:cs typeface="Gotham" panose="020B0604020202020204" charset="0"/>
              </a:rPr>
              <a:t> </a:t>
            </a:r>
            <a:endParaRPr lang="en-US" sz="1800" dirty="0">
              <a:effectLst/>
              <a:latin typeface="Gotham" panose="020B0604020202020204" charset="0"/>
              <a:ea typeface="Aptos" panose="020B0004020202020204" pitchFamily="34" charset="0"/>
              <a:cs typeface="Gotham" panose="020B0604020202020204" charset="0"/>
            </a:endParaRPr>
          </a:p>
          <a:p>
            <a:pPr marL="0" marR="0">
              <a:lnSpc>
                <a:spcPts val="1260"/>
              </a:lnSpc>
              <a:buNone/>
            </a:pPr>
            <a:r>
              <a:rPr lang="en-US" sz="1200" dirty="0">
                <a:effectLst/>
                <a:latin typeface="Gotham" panose="020B0604020202020204" charset="0"/>
                <a:ea typeface="Aptos" panose="020B0004020202020204" pitchFamily="34" charset="0"/>
                <a:cs typeface="Gotham" panose="020B0604020202020204" charset="0"/>
              </a:rPr>
              <a:t>Vera </a:t>
            </a:r>
            <a:r>
              <a:rPr lang="en-US" sz="1200" dirty="0" err="1">
                <a:effectLst/>
                <a:latin typeface="Gotham" panose="020B0604020202020204" charset="0"/>
                <a:ea typeface="Aptos" panose="020B0004020202020204" pitchFamily="34" charset="0"/>
                <a:cs typeface="Gotham" panose="020B0604020202020204" charset="0"/>
              </a:rPr>
              <a:t>Hannush</a:t>
            </a:r>
            <a:r>
              <a:rPr lang="en-US" sz="1200" dirty="0">
                <a:effectLst/>
                <a:latin typeface="Gotham" panose="020B0604020202020204" charset="0"/>
                <a:ea typeface="Aptos" panose="020B0004020202020204" pitchFamily="34" charset="0"/>
                <a:cs typeface="Gotham" panose="020B0604020202020204" charset="0"/>
              </a:rPr>
              <a:t> (they/them)</a:t>
            </a:r>
            <a:br>
              <a:rPr lang="en-US" sz="1200" dirty="0">
                <a:effectLst/>
                <a:latin typeface="Gotham" panose="020B0604020202020204" charset="0"/>
                <a:ea typeface="Aptos" panose="020B0004020202020204" pitchFamily="34" charset="0"/>
                <a:cs typeface="Gotham" panose="020B0604020202020204" charset="0"/>
              </a:rPr>
            </a:br>
            <a:r>
              <a:rPr lang="en-US" sz="1200" i="1" dirty="0">
                <a:effectLst/>
                <a:latin typeface="Gotham" panose="020B0604020202020204" charset="0"/>
                <a:ea typeface="Aptos" panose="020B0004020202020204" pitchFamily="34" charset="0"/>
                <a:cs typeface="Gotham" panose="020B0604020202020204" charset="0"/>
              </a:rPr>
              <a:t>Director of Philanthropy </a:t>
            </a:r>
            <a:endParaRPr lang="en-US" sz="1800" dirty="0">
              <a:effectLst/>
              <a:latin typeface="Gotham" panose="020B0604020202020204" charset="0"/>
              <a:ea typeface="Aptos" panose="020B0004020202020204" pitchFamily="34" charset="0"/>
              <a:cs typeface="Gotham" panose="020B0604020202020204" charset="0"/>
            </a:endParaRPr>
          </a:p>
          <a:p>
            <a:pPr marL="0" marR="0">
              <a:buNone/>
            </a:pPr>
            <a:r>
              <a:rPr lang="en-US" sz="1200" dirty="0">
                <a:solidFill>
                  <a:srgbClr val="0070C0"/>
                </a:solidFill>
                <a:effectLst/>
                <a:latin typeface="Gotham" panose="020B0604020202020204" charset="0"/>
                <a:ea typeface="Aptos" panose="020B0004020202020204" pitchFamily="34" charset="0"/>
                <a:cs typeface="Gotham" panose="020B0604020202020204" charset="0"/>
              </a:rPr>
              <a:t>Alameda Health System Foundation</a:t>
            </a:r>
            <a:endParaRPr lang="en-US" sz="1800" dirty="0">
              <a:effectLst/>
              <a:latin typeface="Gotham" panose="020B0604020202020204" charset="0"/>
              <a:ea typeface="Aptos" panose="020B0004020202020204" pitchFamily="34" charset="0"/>
              <a:cs typeface="Gotham" panose="020B0604020202020204" charset="0"/>
            </a:endParaRPr>
          </a:p>
          <a:p>
            <a:pPr marL="0" marR="0">
              <a:buNone/>
            </a:pPr>
            <a:r>
              <a:rPr lang="en-US" sz="1200" dirty="0">
                <a:effectLst/>
                <a:latin typeface="Gotham" panose="020B0604020202020204" charset="0"/>
                <a:ea typeface="Aptos" panose="020B0004020202020204" pitchFamily="34" charset="0"/>
                <a:cs typeface="Gotham" panose="020B0604020202020204" charset="0"/>
              </a:rPr>
              <a:t>55 Harrison St. | Suite 600 | Oakland, CA 94607</a:t>
            </a:r>
            <a:endParaRPr lang="en-US" sz="1800" dirty="0">
              <a:effectLst/>
              <a:latin typeface="Gotham" panose="020B0604020202020204" charset="0"/>
              <a:ea typeface="Aptos" panose="020B0004020202020204" pitchFamily="34" charset="0"/>
              <a:cs typeface="Gotham" panose="020B0604020202020204" charset="0"/>
            </a:endParaRPr>
          </a:p>
          <a:p>
            <a:pPr marL="0" marR="0">
              <a:buNone/>
            </a:pPr>
            <a:r>
              <a:rPr lang="en-US" sz="1200" dirty="0">
                <a:effectLst/>
                <a:latin typeface="Gotham" panose="020B0604020202020204" charset="0"/>
                <a:ea typeface="Aptos" panose="020B0004020202020204" pitchFamily="34" charset="0"/>
                <a:cs typeface="Gotham" panose="020B0604020202020204" charset="0"/>
              </a:rPr>
              <a:t>510-271-2517 | </a:t>
            </a:r>
            <a:r>
              <a:rPr lang="en-US" sz="1200" u="sng" dirty="0">
                <a:solidFill>
                  <a:srgbClr val="0070C0"/>
                </a:solidFill>
                <a:effectLst/>
                <a:latin typeface="Gotham" panose="020B0604020202020204" charset="0"/>
                <a:ea typeface="Aptos" panose="020B0004020202020204" pitchFamily="34" charset="0"/>
                <a:cs typeface="Gotham" panose="020B0604020202020204" charset="0"/>
                <a:hlinkClick r:id="rId2"/>
              </a:rPr>
              <a:t>vhannush@alamedahealthsystem.org</a:t>
            </a:r>
            <a:endParaRPr lang="en-US" sz="1800" dirty="0">
              <a:effectLst/>
              <a:latin typeface="Gotham" panose="020B0604020202020204" charset="0"/>
              <a:ea typeface="Aptos" panose="020B0004020202020204" pitchFamily="34" charset="0"/>
              <a:cs typeface="Gotham" panose="020B0604020202020204" charset="0"/>
            </a:endParaRPr>
          </a:p>
          <a:p>
            <a:pPr marL="0" marR="0">
              <a:buNone/>
            </a:pPr>
            <a:r>
              <a:rPr lang="en-US" sz="1200" u="sng" dirty="0">
                <a:solidFill>
                  <a:srgbClr val="0070C0"/>
                </a:solidFill>
                <a:effectLst/>
                <a:latin typeface="Gotham" panose="020B0604020202020204" charset="0"/>
                <a:ea typeface="Aptos" panose="020B0004020202020204" pitchFamily="34" charset="0"/>
                <a:cs typeface="Gotham" panose="020B0604020202020204" charset="0"/>
                <a:hlinkClick r:id="rId3"/>
              </a:rPr>
              <a:t>FoundationAHS.org</a:t>
            </a:r>
            <a:r>
              <a:rPr lang="en-US" sz="1200" dirty="0">
                <a:solidFill>
                  <a:srgbClr val="0070C0"/>
                </a:solidFill>
                <a:effectLst/>
                <a:latin typeface="Gotham" panose="020B0604020202020204" charset="0"/>
                <a:ea typeface="Aptos" panose="020B0004020202020204" pitchFamily="34" charset="0"/>
                <a:cs typeface="Gotham" panose="020B0604020202020204" charset="0"/>
              </a:rPr>
              <a:t> | </a:t>
            </a:r>
            <a:r>
              <a:rPr lang="en-US" sz="1200" u="sng" dirty="0">
                <a:solidFill>
                  <a:srgbClr val="0070C0"/>
                </a:solidFill>
                <a:effectLst/>
                <a:latin typeface="Gotham" panose="020B0604020202020204" charset="0"/>
                <a:ea typeface="Aptos" panose="020B0004020202020204" pitchFamily="34" charset="0"/>
                <a:cs typeface="Gotham" panose="020B0604020202020204" charset="0"/>
                <a:hlinkClick r:id="rId4"/>
              </a:rPr>
              <a:t>Facebook</a:t>
            </a:r>
            <a:r>
              <a:rPr lang="en-US" sz="1200" dirty="0">
                <a:solidFill>
                  <a:srgbClr val="0070C0"/>
                </a:solidFill>
                <a:effectLst/>
                <a:latin typeface="Gotham" panose="020B0604020202020204" charset="0"/>
                <a:ea typeface="Aptos" panose="020B0004020202020204" pitchFamily="34" charset="0"/>
                <a:cs typeface="Gotham" panose="020B0604020202020204" charset="0"/>
              </a:rPr>
              <a:t> | </a:t>
            </a:r>
            <a:r>
              <a:rPr lang="en-US" sz="1200" u="sng" dirty="0">
                <a:solidFill>
                  <a:srgbClr val="0070C0"/>
                </a:solidFill>
                <a:effectLst/>
                <a:latin typeface="Gotham" panose="020B0604020202020204" charset="0"/>
                <a:ea typeface="Aptos" panose="020B0004020202020204" pitchFamily="34" charset="0"/>
                <a:cs typeface="Gotham" panose="020B0604020202020204" charset="0"/>
                <a:hlinkClick r:id="rId5"/>
              </a:rPr>
              <a:t>LinkedIn</a:t>
            </a:r>
            <a:endParaRPr lang="en-US" sz="1800" dirty="0">
              <a:effectLst/>
              <a:latin typeface="Gotham" panose="020B0604020202020204" charset="0"/>
              <a:ea typeface="Aptos" panose="020B0004020202020204" pitchFamily="34" charset="0"/>
              <a:cs typeface="Gotham" panose="020B0604020202020204" charset="0"/>
            </a:endParaRPr>
          </a:p>
          <a:p>
            <a:pPr marL="0" marR="0">
              <a:buNone/>
            </a:pPr>
            <a:r>
              <a:rPr lang="en-US" sz="1200" u="sng" dirty="0">
                <a:solidFill>
                  <a:srgbClr val="0070C0"/>
                </a:solidFill>
                <a:effectLst/>
                <a:latin typeface="Gotham" panose="020B0604020202020204" charset="0"/>
                <a:ea typeface="Aptos" panose="020B0004020202020204" pitchFamily="34" charset="0"/>
                <a:cs typeface="Gotham" panose="020B0604020202020204" charset="0"/>
                <a:hlinkClick r:id="rId6"/>
              </a:rPr>
              <a:t>Donate to AHS Foundation!</a:t>
            </a:r>
            <a:r>
              <a:rPr lang="en-US" sz="1200" dirty="0">
                <a:solidFill>
                  <a:srgbClr val="0070C0"/>
                </a:solidFill>
                <a:effectLst/>
                <a:latin typeface="Gotham" panose="020B0604020202020204" charset="0"/>
                <a:ea typeface="Aptos" panose="020B0004020202020204" pitchFamily="34" charset="0"/>
                <a:cs typeface="Gotham" panose="020B0604020202020204" charset="0"/>
              </a:rPr>
              <a:t> </a:t>
            </a:r>
            <a:endParaRPr lang="en-US" sz="1800" dirty="0">
              <a:effectLst/>
              <a:latin typeface="Gotham" panose="020B0604020202020204" charset="0"/>
              <a:ea typeface="Aptos" panose="020B0004020202020204" pitchFamily="34" charset="0"/>
              <a:cs typeface="Gotham" panose="020B0604020202020204" charset="0"/>
            </a:endParaRPr>
          </a:p>
          <a:p>
            <a:endParaRPr lang="en-US" dirty="0">
              <a:latin typeface="Gotham" panose="020B0604020202020204" charset="0"/>
              <a:cs typeface="Gotham" panose="020B0604020202020204" charset="0"/>
            </a:endParaRPr>
          </a:p>
        </p:txBody>
      </p:sp>
    </p:spTree>
    <p:extLst>
      <p:ext uri="{BB962C8B-B14F-4D97-AF65-F5344CB8AC3E}">
        <p14:creationId xmlns:p14="http://schemas.microsoft.com/office/powerpoint/2010/main" val="21612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2997B-9021-70EB-7D83-B01CC138C8B1}"/>
              </a:ext>
            </a:extLst>
          </p:cNvPr>
          <p:cNvSpPr>
            <a:spLocks noGrp="1"/>
          </p:cNvSpPr>
          <p:nvPr>
            <p:ph type="ctrTitle"/>
          </p:nvPr>
        </p:nvSpPr>
        <p:spPr>
          <a:xfrm>
            <a:off x="890338" y="640080"/>
            <a:ext cx="3734014" cy="3566160"/>
          </a:xfrm>
        </p:spPr>
        <p:txBody>
          <a:bodyPr vert="horz" lIns="91440" tIns="45720" rIns="91440" bIns="45720" rtlCol="0" anchor="b">
            <a:normAutofit/>
          </a:bodyPr>
          <a:lstStyle/>
          <a:p>
            <a:r>
              <a:rPr lang="en-US" sz="5400" dirty="0">
                <a:solidFill>
                  <a:schemeClr val="tx1"/>
                </a:solidFill>
                <a:latin typeface="+mj-lt"/>
                <a:cs typeface="+mj-cs"/>
              </a:rPr>
              <a:t>Questions</a:t>
            </a:r>
          </a:p>
        </p:txBody>
      </p:sp>
      <p:sp>
        <p:nvSpPr>
          <p:cNvPr id="5" name="Text Placeholder 4">
            <a:extLst>
              <a:ext uri="{FF2B5EF4-FFF2-40B4-BE49-F238E27FC236}">
                <a16:creationId xmlns:a16="http://schemas.microsoft.com/office/drawing/2014/main" id="{62124DBB-9446-ECFF-9479-04920C27EA79}"/>
              </a:ext>
            </a:extLst>
          </p:cNvPr>
          <p:cNvSpPr>
            <a:spLocks noGrp="1"/>
          </p:cNvSpPr>
          <p:nvPr>
            <p:ph type="body" sz="quarter" idx="10"/>
          </p:nvPr>
        </p:nvSpPr>
        <p:spPr>
          <a:xfrm>
            <a:off x="890339" y="4636008"/>
            <a:ext cx="3734014" cy="1572768"/>
          </a:xfrm>
        </p:spPr>
        <p:txBody>
          <a:bodyPr vert="horz" lIns="91440" tIns="45720" rIns="91440" bIns="45720" rtlCol="0">
            <a:normAutofit/>
          </a:bodyPr>
          <a:lstStyle/>
          <a:p>
            <a:pPr>
              <a:spcBef>
                <a:spcPts val="1000"/>
              </a:spcBef>
            </a:pPr>
            <a:r>
              <a:rPr lang="en-US" sz="2400" dirty="0">
                <a:solidFill>
                  <a:schemeClr val="tx1"/>
                </a:solidFill>
                <a:latin typeface="+mn-lt"/>
                <a:cs typeface="+mn-cs"/>
              </a:rPr>
              <a:t>James Jackson</a:t>
            </a:r>
            <a:br>
              <a:rPr lang="en-US" sz="2400" dirty="0">
                <a:solidFill>
                  <a:schemeClr val="tx1"/>
                </a:solidFill>
                <a:latin typeface="+mn-lt"/>
                <a:cs typeface="+mn-cs"/>
              </a:rPr>
            </a:br>
            <a:r>
              <a:rPr lang="en-US" sz="2400" dirty="0">
                <a:solidFill>
                  <a:schemeClr val="tx1"/>
                </a:solidFill>
                <a:latin typeface="+mn-lt"/>
                <a:cs typeface="+mn-cs"/>
              </a:rPr>
              <a:t>7/9/2025</a:t>
            </a:r>
            <a:br>
              <a:rPr lang="en-US" sz="2400" dirty="0">
                <a:solidFill>
                  <a:schemeClr val="tx1"/>
                </a:solidFill>
                <a:latin typeface="+mn-lt"/>
                <a:cs typeface="+mn-cs"/>
              </a:rPr>
            </a:br>
            <a:r>
              <a:rPr lang="en-US" sz="2400" dirty="0">
                <a:solidFill>
                  <a:schemeClr val="tx1"/>
                </a:solidFill>
                <a:latin typeface="+mn-lt"/>
                <a:cs typeface="+mn-cs"/>
              </a:rPr>
              <a:t>BOT Meeting</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group of people sitting outside a building&#10;&#10;Description automatically generated with medium confidence">
            <a:extLst>
              <a:ext uri="{FF2B5EF4-FFF2-40B4-BE49-F238E27FC236}">
                <a16:creationId xmlns:a16="http://schemas.microsoft.com/office/drawing/2014/main" id="{0964B948-13D4-641B-3D54-4E4F9840B7D4}"/>
              </a:ext>
            </a:extLst>
          </p:cNvPr>
          <p:cNvPicPr>
            <a:picLocks noGrp="1" noChangeAspect="1"/>
          </p:cNvPicPr>
          <p:nvPr>
            <p:ph type="pic" sz="quarter" idx="12"/>
          </p:nvPr>
        </p:nvPicPr>
        <p:blipFill rotWithShape="1">
          <a:blip r:embed="rId2"/>
          <a:srcRect l="12038" r="2100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0823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561B-960E-ADCA-234E-FD25DF4100E7}"/>
              </a:ext>
            </a:extLst>
          </p:cNvPr>
          <p:cNvSpPr>
            <a:spLocks noGrp="1"/>
          </p:cNvSpPr>
          <p:nvPr>
            <p:ph type="title"/>
          </p:nvPr>
        </p:nvSpPr>
        <p:spPr>
          <a:xfrm>
            <a:off x="457200" y="1202926"/>
            <a:ext cx="10994994" cy="5064711"/>
          </a:xfrm>
        </p:spPr>
        <p:txBody>
          <a:bodyPr/>
          <a:lstStyle/>
          <a:p>
            <a:pPr algn="ctr"/>
            <a:r>
              <a:rPr lang="en-US" sz="2800" dirty="0"/>
              <a:t>Alameda Health System was awarded a little less than $2 million to expand the Addiction Medicine Fellowship program (funding from Health Resources and Services Administration: Project Period Start Date 07/01/2025 ‐ End Date 06/30/2030).</a:t>
            </a:r>
            <a:br>
              <a:rPr lang="en-US" sz="2800" dirty="0"/>
            </a:br>
            <a:r>
              <a:rPr lang="en-US" sz="2800" dirty="0"/>
              <a:t> </a:t>
            </a:r>
            <a:br>
              <a:rPr lang="en-US" sz="2800" dirty="0"/>
            </a:br>
            <a:r>
              <a:rPr lang="en-US" sz="2800" dirty="0"/>
              <a:t>Congratulations Drs.  Anderson, Herring, Lind, and Simms-Mackey for their leadership and aligned vision.</a:t>
            </a:r>
          </a:p>
        </p:txBody>
      </p:sp>
      <p:sp>
        <p:nvSpPr>
          <p:cNvPr id="5" name="Title 1">
            <a:extLst>
              <a:ext uri="{FF2B5EF4-FFF2-40B4-BE49-F238E27FC236}">
                <a16:creationId xmlns:a16="http://schemas.microsoft.com/office/drawing/2014/main" id="{8C30A8D9-D494-F124-E2F4-E1BCEA3C8E18}"/>
              </a:ext>
            </a:extLst>
          </p:cNvPr>
          <p:cNvSpPr txBox="1">
            <a:spLocks/>
          </p:cNvSpPr>
          <p:nvPr/>
        </p:nvSpPr>
        <p:spPr>
          <a:xfrm>
            <a:off x="1606859" y="363986"/>
            <a:ext cx="8309498" cy="12339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accent2"/>
                </a:solidFill>
                <a:latin typeface="Gotham" pitchFamily="2" charset="0"/>
                <a:ea typeface="+mj-ea"/>
                <a:cs typeface="Gotham" pitchFamily="2" charset="0"/>
              </a:defRPr>
            </a:lvl1pPr>
          </a:lstStyle>
          <a:p>
            <a:pPr algn="ctr"/>
            <a:r>
              <a:rPr lang="en-US" dirty="0"/>
              <a:t>Transmission of a HRSA Notice of Award</a:t>
            </a:r>
          </a:p>
          <a:p>
            <a:pPr algn="ctr"/>
            <a:r>
              <a:rPr lang="en-US" dirty="0"/>
              <a:t>(Addiction Medicine Fellowship)</a:t>
            </a:r>
            <a:br>
              <a:rPr lang="en-US" dirty="0"/>
            </a:br>
            <a:endParaRPr lang="en-US" dirty="0"/>
          </a:p>
        </p:txBody>
      </p:sp>
    </p:spTree>
    <p:extLst>
      <p:ext uri="{BB962C8B-B14F-4D97-AF65-F5344CB8AC3E}">
        <p14:creationId xmlns:p14="http://schemas.microsoft.com/office/powerpoint/2010/main" val="366726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x__x0000_i1127">
            <a:extLst>
              <a:ext uri="{FF2B5EF4-FFF2-40B4-BE49-F238E27FC236}">
                <a16:creationId xmlns:a16="http://schemas.microsoft.com/office/drawing/2014/main" id="{83F6BE43-7CEC-09B9-BEAD-BDD2DDE6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740" y="863744"/>
            <a:ext cx="70199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x_Picture 24">
            <a:extLst>
              <a:ext uri="{FF2B5EF4-FFF2-40B4-BE49-F238E27FC236}">
                <a16:creationId xmlns:a16="http://schemas.microsoft.com/office/drawing/2014/main" id="{326CC63E-473B-B68A-2F3F-B65D76215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375" y="3477644"/>
            <a:ext cx="67722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66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25A45C9-2C4B-AE21-DD72-87051242F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47" y="965340"/>
            <a:ext cx="69818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a:extLst>
              <a:ext uri="{FF2B5EF4-FFF2-40B4-BE49-F238E27FC236}">
                <a16:creationId xmlns:a16="http://schemas.microsoft.com/office/drawing/2014/main" id="{C688F1FD-AAB8-B514-2553-38C69C68A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675" y="3385279"/>
            <a:ext cx="66389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70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AE87-4663-B666-C2AC-CBF5F74E79FB}"/>
              </a:ext>
            </a:extLst>
          </p:cNvPr>
          <p:cNvSpPr>
            <a:spLocks noGrp="1"/>
          </p:cNvSpPr>
          <p:nvPr>
            <p:ph type="ctrTitle"/>
          </p:nvPr>
        </p:nvSpPr>
        <p:spPr/>
        <p:txBody>
          <a:bodyPr/>
          <a:lstStyle/>
          <a:p>
            <a:r>
              <a:rPr lang="en-US" dirty="0"/>
              <a:t>Sustainability</a:t>
            </a:r>
          </a:p>
        </p:txBody>
      </p:sp>
      <p:sp>
        <p:nvSpPr>
          <p:cNvPr id="3" name="Subtitle 2">
            <a:extLst>
              <a:ext uri="{FF2B5EF4-FFF2-40B4-BE49-F238E27FC236}">
                <a16:creationId xmlns:a16="http://schemas.microsoft.com/office/drawing/2014/main" id="{62A2CABD-7B6B-FC99-740F-1DCB3E3F2FBA}"/>
              </a:ext>
            </a:extLst>
          </p:cNvPr>
          <p:cNvSpPr>
            <a:spLocks noGrp="1"/>
          </p:cNvSpPr>
          <p:nvPr>
            <p:ph type="subTitle" idx="1"/>
          </p:nvPr>
        </p:nvSpPr>
        <p:spPr>
          <a:xfrm>
            <a:off x="457208" y="3848582"/>
            <a:ext cx="5638792" cy="2071869"/>
          </a:xfrm>
        </p:spPr>
        <p:txBody>
          <a:bodyPr/>
          <a:lstStyle/>
          <a:p>
            <a:r>
              <a:rPr lang="en-US"/>
              <a:t>AHS will pursue innovative approaches to invest in new programs while managing targeted investments in infrastructure to support the delivery of high-quality care.</a:t>
            </a:r>
          </a:p>
        </p:txBody>
      </p:sp>
      <p:sp>
        <p:nvSpPr>
          <p:cNvPr id="4" name="Text Placeholder 3">
            <a:extLst>
              <a:ext uri="{FF2B5EF4-FFF2-40B4-BE49-F238E27FC236}">
                <a16:creationId xmlns:a16="http://schemas.microsoft.com/office/drawing/2014/main" id="{79A7CE4C-B098-4575-8842-42011D1F5F68}"/>
              </a:ext>
            </a:extLst>
          </p:cNvPr>
          <p:cNvSpPr>
            <a:spLocks noGrp="1"/>
          </p:cNvSpPr>
          <p:nvPr>
            <p:ph type="body" sz="quarter" idx="10"/>
          </p:nvPr>
        </p:nvSpPr>
        <p:spPr/>
        <p:txBody>
          <a:bodyPr/>
          <a:lstStyle/>
          <a:p>
            <a:r>
              <a:rPr lang="en-US"/>
              <a:t>01</a:t>
            </a:r>
          </a:p>
        </p:txBody>
      </p:sp>
      <p:sp>
        <p:nvSpPr>
          <p:cNvPr id="5" name="Text Placeholder 4">
            <a:extLst>
              <a:ext uri="{FF2B5EF4-FFF2-40B4-BE49-F238E27FC236}">
                <a16:creationId xmlns:a16="http://schemas.microsoft.com/office/drawing/2014/main" id="{6F7FA563-2F5D-55FC-4206-672B38D4EB09}"/>
              </a:ext>
            </a:extLst>
          </p:cNvPr>
          <p:cNvSpPr>
            <a:spLocks noGrp="1"/>
          </p:cNvSpPr>
          <p:nvPr>
            <p:ph type="body" sz="quarter" idx="11"/>
          </p:nvPr>
        </p:nvSpPr>
        <p:spPr/>
        <p:txBody>
          <a:bodyPr/>
          <a:lstStyle/>
          <a:p>
            <a:r>
              <a:rPr lang="en-US"/>
              <a:t>AHS Pillars</a:t>
            </a:r>
          </a:p>
        </p:txBody>
      </p:sp>
      <p:pic>
        <p:nvPicPr>
          <p:cNvPr id="12" name="Picture 11">
            <a:extLst>
              <a:ext uri="{FF2B5EF4-FFF2-40B4-BE49-F238E27FC236}">
                <a16:creationId xmlns:a16="http://schemas.microsoft.com/office/drawing/2014/main" id="{5BE1B4C5-9AF9-7B95-57D6-DEFB6829B7A7}"/>
              </a:ext>
            </a:extLst>
          </p:cNvPr>
          <p:cNvPicPr>
            <a:picLocks noChangeAspect="1"/>
          </p:cNvPicPr>
          <p:nvPr/>
        </p:nvPicPr>
        <p:blipFill>
          <a:blip r:embed="rId2"/>
          <a:srcRect/>
          <a:stretch/>
        </p:blipFill>
        <p:spPr>
          <a:xfrm>
            <a:off x="7611321" y="1314693"/>
            <a:ext cx="4177494" cy="4177494"/>
          </a:xfrm>
          <a:prstGeom prst="rect">
            <a:avLst/>
          </a:prstGeom>
        </p:spPr>
      </p:pic>
    </p:spTree>
    <p:extLst>
      <p:ext uri="{BB962C8B-B14F-4D97-AF65-F5344CB8AC3E}">
        <p14:creationId xmlns:p14="http://schemas.microsoft.com/office/powerpoint/2010/main" val="198242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CEC0-47B9-AC32-2F09-A9D0DD36A86F}"/>
              </a:ext>
            </a:extLst>
          </p:cNvPr>
          <p:cNvSpPr>
            <a:spLocks noGrp="1"/>
          </p:cNvSpPr>
          <p:nvPr>
            <p:ph type="title"/>
          </p:nvPr>
        </p:nvSpPr>
        <p:spPr>
          <a:xfrm>
            <a:off x="457200" y="2590799"/>
            <a:ext cx="5323114" cy="1049045"/>
          </a:xfrm>
        </p:spPr>
        <p:txBody>
          <a:bodyPr anchor="t">
            <a:noAutofit/>
          </a:bodyPr>
          <a:lstStyle/>
          <a:p>
            <a:pPr algn="ctr"/>
            <a:r>
              <a:rPr lang="en-US" sz="3600" dirty="0"/>
              <a:t>Support for St. Rose Hospital</a:t>
            </a:r>
          </a:p>
        </p:txBody>
      </p:sp>
      <p:sp>
        <p:nvSpPr>
          <p:cNvPr id="3" name="Text Placeholder 2">
            <a:extLst>
              <a:ext uri="{FF2B5EF4-FFF2-40B4-BE49-F238E27FC236}">
                <a16:creationId xmlns:a16="http://schemas.microsoft.com/office/drawing/2014/main" id="{65D64B95-20BD-CE16-CFEA-A2ED5924E5B1}"/>
              </a:ext>
            </a:extLst>
          </p:cNvPr>
          <p:cNvSpPr>
            <a:spLocks noGrp="1"/>
          </p:cNvSpPr>
          <p:nvPr>
            <p:ph type="body" sz="quarter" idx="11"/>
          </p:nvPr>
        </p:nvSpPr>
        <p:spPr>
          <a:xfrm>
            <a:off x="5956917" y="1445985"/>
            <a:ext cx="5244478" cy="4356100"/>
          </a:xfrm>
        </p:spPr>
        <p:txBody>
          <a:bodyPr anchor="ctr">
            <a:normAutofit lnSpcReduction="10000"/>
          </a:bodyPr>
          <a:lstStyle/>
          <a:p>
            <a:endParaRPr lang="en-US" dirty="0"/>
          </a:p>
          <a:p>
            <a:pPr marL="285750" indent="-285750">
              <a:buFont typeface="Wingdings" panose="05000000000000000000" pitchFamily="2" charset="2"/>
              <a:buChar char="q"/>
            </a:pPr>
            <a:r>
              <a:rPr lang="en-US" dirty="0"/>
              <a:t>The operational plan for SRH has tactics for improvement that require expeditious execution. To implement these plans quickly, we are deploying an operational support team to collaborate with Mario Harding, CAO of SRH and the leadership team at SRH to help support all the work required. </a:t>
            </a:r>
          </a:p>
          <a:p>
            <a:endParaRPr lang="en-US" dirty="0"/>
          </a:p>
          <a:p>
            <a:pPr marL="285750" indent="-285750">
              <a:buFont typeface="Wingdings" panose="05000000000000000000" pitchFamily="2" charset="2"/>
              <a:buChar char="q"/>
            </a:pPr>
            <a:r>
              <a:rPr lang="en-US" dirty="0"/>
              <a:t>The support team will consist of </a:t>
            </a:r>
            <a:r>
              <a:rPr lang="en-US" dirty="0" err="1"/>
              <a:t>Aemal</a:t>
            </a:r>
            <a:r>
              <a:rPr lang="en-US" dirty="0"/>
              <a:t> </a:t>
            </a:r>
            <a:r>
              <a:rPr lang="en-US" dirty="0" err="1"/>
              <a:t>Aminy</a:t>
            </a:r>
            <a:r>
              <a:rPr lang="en-US" dirty="0"/>
              <a:t>, VP of Support Services, and Callisha Mays our interim VP of Patient Care Services.</a:t>
            </a:r>
            <a:br>
              <a:rPr lang="en-US" dirty="0"/>
            </a:br>
            <a:br>
              <a:rPr lang="en-US" dirty="0"/>
            </a:br>
            <a:r>
              <a:rPr lang="en-US" dirty="0" err="1"/>
              <a:t>Aemal</a:t>
            </a:r>
            <a:r>
              <a:rPr lang="en-US" dirty="0"/>
              <a:t> and Callisha will officially begin their support role at SRH on Monday July 7 and be on this assignment until September 30, 2025.</a:t>
            </a:r>
            <a:br>
              <a:rPr lang="en-US" dirty="0"/>
            </a:br>
            <a:br>
              <a:rPr lang="en-US" dirty="0"/>
            </a:br>
            <a:r>
              <a:rPr lang="en-US" dirty="0"/>
              <a:t>This assignment will be temporary through September 30, 2025. </a:t>
            </a:r>
          </a:p>
          <a:p>
            <a:endParaRPr lang="en-US" dirty="0"/>
          </a:p>
          <a:p>
            <a:endParaRPr lang="en-US" dirty="0"/>
          </a:p>
        </p:txBody>
      </p:sp>
    </p:spTree>
    <p:extLst>
      <p:ext uri="{BB962C8B-B14F-4D97-AF65-F5344CB8AC3E}">
        <p14:creationId xmlns:p14="http://schemas.microsoft.com/office/powerpoint/2010/main" val="329420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5C1F9-433B-2396-B1E8-1461390BC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FCE46-DE63-0DAF-3BDC-A476E3DFBB25}"/>
              </a:ext>
            </a:extLst>
          </p:cNvPr>
          <p:cNvSpPr>
            <a:spLocks noGrp="1"/>
          </p:cNvSpPr>
          <p:nvPr>
            <p:ph type="title"/>
          </p:nvPr>
        </p:nvSpPr>
        <p:spPr>
          <a:xfrm>
            <a:off x="430566" y="2499065"/>
            <a:ext cx="5181600" cy="1333893"/>
          </a:xfrm>
        </p:spPr>
        <p:txBody>
          <a:bodyPr anchor="t">
            <a:normAutofit/>
          </a:bodyPr>
          <a:lstStyle/>
          <a:p>
            <a:pPr algn="ctr"/>
            <a:r>
              <a:rPr lang="en-US" sz="3200" dirty="0"/>
              <a:t>Proposed Federal</a:t>
            </a:r>
            <a:br>
              <a:rPr lang="en-US" sz="3200" dirty="0"/>
            </a:br>
            <a:r>
              <a:rPr lang="en-US" sz="3200" dirty="0"/>
              <a:t>Medicaid Cuts</a:t>
            </a:r>
          </a:p>
        </p:txBody>
      </p:sp>
      <p:sp>
        <p:nvSpPr>
          <p:cNvPr id="3" name="Text Placeholder 2">
            <a:extLst>
              <a:ext uri="{FF2B5EF4-FFF2-40B4-BE49-F238E27FC236}">
                <a16:creationId xmlns:a16="http://schemas.microsoft.com/office/drawing/2014/main" id="{8DF87448-25CD-921E-6047-66F897EFB699}"/>
              </a:ext>
            </a:extLst>
          </p:cNvPr>
          <p:cNvSpPr>
            <a:spLocks noGrp="1"/>
          </p:cNvSpPr>
          <p:nvPr>
            <p:ph type="body" sz="quarter" idx="11"/>
          </p:nvPr>
        </p:nvSpPr>
        <p:spPr>
          <a:xfrm>
            <a:off x="457200" y="2168165"/>
            <a:ext cx="5181600" cy="3784862"/>
          </a:xfrm>
        </p:spPr>
        <p:txBody>
          <a:bodyPr anchor="b">
            <a:normAutofit/>
          </a:bodyPr>
          <a:lstStyle/>
          <a:p>
            <a:endParaRPr lang="en-US" dirty="0"/>
          </a:p>
          <a:p>
            <a:endParaRPr lang="en-US" dirty="0"/>
          </a:p>
          <a:p>
            <a:endParaRPr lang="en-US" dirty="0"/>
          </a:p>
        </p:txBody>
      </p:sp>
      <p:sp>
        <p:nvSpPr>
          <p:cNvPr id="8" name="Text Placeholder 3">
            <a:extLst>
              <a:ext uri="{FF2B5EF4-FFF2-40B4-BE49-F238E27FC236}">
                <a16:creationId xmlns:a16="http://schemas.microsoft.com/office/drawing/2014/main" id="{F9AADDDE-A6A6-9E3A-9BED-96775118383C}"/>
              </a:ext>
            </a:extLst>
          </p:cNvPr>
          <p:cNvSpPr>
            <a:spLocks noGrp="1"/>
          </p:cNvSpPr>
          <p:nvPr>
            <p:ph type="body" sz="quarter" idx="12"/>
          </p:nvPr>
        </p:nvSpPr>
        <p:spPr>
          <a:xfrm>
            <a:off x="6553200" y="226380"/>
            <a:ext cx="5181600" cy="6544534"/>
          </a:xfrm>
        </p:spPr>
        <p:txBody>
          <a:bodyPr/>
          <a:lstStyle/>
          <a:p>
            <a:pPr marL="0" marR="0">
              <a:buNone/>
            </a:pPr>
            <a:r>
              <a:rPr lang="en-US" sz="1400" dirty="0">
                <a:effectLst/>
                <a:latin typeface="Gotham" panose="020B0604020202020204" charset="0"/>
                <a:ea typeface="Aptos" panose="020B0004020202020204" pitchFamily="34" charset="0"/>
                <a:cs typeface="Gotham" panose="020B0604020202020204" charset="0"/>
              </a:rPr>
              <a:t>Dear Trustees,</a:t>
            </a:r>
          </a:p>
          <a:p>
            <a:pPr marL="0" marR="0">
              <a:buNone/>
            </a:pPr>
            <a:r>
              <a:rPr lang="en-US" sz="1400" dirty="0">
                <a:effectLst/>
                <a:latin typeface="Gotham" panose="020B0604020202020204" charset="0"/>
                <a:ea typeface="Aptos" panose="020B0004020202020204" pitchFamily="34" charset="0"/>
                <a:cs typeface="Gotham" panose="020B0604020202020204" charset="0"/>
              </a:rPr>
              <a:t>Yesterday, the Senate passed the budget reconciliation bill that includes sweeping and harmful cuts to Medicaid, known as Medi-Cal in California. These proposed changes pose a significant threat to public health systems across the country, including Alameda Health System (AHS).</a:t>
            </a:r>
          </a:p>
          <a:p>
            <a:pPr marL="0" marR="0">
              <a:buNone/>
            </a:pPr>
            <a:r>
              <a:rPr lang="en-US" sz="1400" dirty="0">
                <a:effectLst/>
                <a:latin typeface="Gotham" panose="020B0604020202020204" charset="0"/>
                <a:ea typeface="Aptos" panose="020B0004020202020204" pitchFamily="34" charset="0"/>
                <a:cs typeface="Gotham" panose="020B0604020202020204" charset="0"/>
              </a:rPr>
              <a:t> As a safety net provider serving nearly 127,000 patients annually, many of whom rely on Medi-Cal, AHS could face substantial financial consequences if this legislation becomes law. Our preliminary analysis indicates that AHS could lose more than $100 million annually by 2030 due to reductions in the Enhanced Payment Program (EPP), the Quality Incentive Program (QIP), and other key funding mechanisms.</a:t>
            </a:r>
          </a:p>
          <a:p>
            <a:pPr marL="0" marR="0">
              <a:buNone/>
            </a:pPr>
            <a:r>
              <a:rPr lang="en-US" sz="1400" dirty="0">
                <a:effectLst/>
                <a:latin typeface="Gotham" panose="020B0604020202020204" charset="0"/>
                <a:ea typeface="Aptos" panose="020B0004020202020204" pitchFamily="34" charset="0"/>
                <a:cs typeface="Gotham" panose="020B0604020202020204" charset="0"/>
              </a:rPr>
              <a:t> The impact would begin as early as 2027, when we project a more than $50 million reduction, with additional cuts compounding in the years that follow. As you know, these dollars are essential to supporting our frontline care teams, core services, and critical programs for our most vulnerable populations.</a:t>
            </a:r>
          </a:p>
          <a:p>
            <a:pPr marL="0" marR="0">
              <a:buNone/>
            </a:pPr>
            <a:r>
              <a:rPr lang="en-US" sz="1400" dirty="0">
                <a:effectLst/>
                <a:latin typeface="Gotham" panose="020B0604020202020204" charset="0"/>
                <a:ea typeface="Aptos" panose="020B0004020202020204" pitchFamily="34" charset="0"/>
                <a:cs typeface="Gotham" panose="020B0604020202020204" charset="0"/>
              </a:rPr>
              <a:t> While we remain hopeful that advocacy at the local, State and Federal levels can help to lessen the final impact to AHS, we are also preparing for the possibility that these cuts will be enacted. Our leadership team is actively planning for multiple funding scenarios, with a focus on protecting access to care and preserving our mission. </a:t>
            </a:r>
          </a:p>
          <a:p>
            <a:pPr marL="0" marR="0">
              <a:buNone/>
            </a:pPr>
            <a:r>
              <a:rPr lang="en-US" sz="1400" dirty="0">
                <a:effectLst/>
                <a:latin typeface="Gotham" panose="020B0604020202020204" charset="0"/>
                <a:ea typeface="Aptos" panose="020B0004020202020204" pitchFamily="34" charset="0"/>
                <a:cs typeface="Gotham" panose="020B0604020202020204" charset="0"/>
              </a:rPr>
              <a:t>We will continue to keep you informed as the situation develops and as we engage policymakers and partners on behalf of our patients and community.</a:t>
            </a:r>
          </a:p>
          <a:p>
            <a:pPr marL="0" marR="0">
              <a:buNone/>
            </a:pPr>
            <a:r>
              <a:rPr lang="en-US" sz="1400" dirty="0">
                <a:effectLst/>
                <a:latin typeface="Gotham" panose="020B0604020202020204" charset="0"/>
                <a:ea typeface="Aptos" panose="020B0004020202020204" pitchFamily="34" charset="0"/>
                <a:cs typeface="Gotham" panose="020B0604020202020204" charset="0"/>
              </a:rPr>
              <a:t> Thank you for your continued support.</a:t>
            </a:r>
          </a:p>
          <a:p>
            <a:endParaRPr lang="en-US" sz="1400" dirty="0">
              <a:latin typeface="Gotham" panose="020B0604020202020204" charset="0"/>
              <a:cs typeface="Gotham" panose="020B0604020202020204" charset="0"/>
            </a:endParaRPr>
          </a:p>
        </p:txBody>
      </p:sp>
    </p:spTree>
    <p:extLst>
      <p:ext uri="{BB962C8B-B14F-4D97-AF65-F5344CB8AC3E}">
        <p14:creationId xmlns:p14="http://schemas.microsoft.com/office/powerpoint/2010/main" val="409668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AE87-4663-B666-C2AC-CBF5F74E79FB}"/>
              </a:ext>
            </a:extLst>
          </p:cNvPr>
          <p:cNvSpPr>
            <a:spLocks noGrp="1"/>
          </p:cNvSpPr>
          <p:nvPr>
            <p:ph type="ctrTitle"/>
          </p:nvPr>
        </p:nvSpPr>
        <p:spPr/>
        <p:txBody>
          <a:bodyPr/>
          <a:lstStyle/>
          <a:p>
            <a:r>
              <a:rPr lang="en-US" dirty="0"/>
              <a:t>Staff &amp; Physician Experience</a:t>
            </a:r>
          </a:p>
        </p:txBody>
      </p:sp>
      <p:sp>
        <p:nvSpPr>
          <p:cNvPr id="3" name="Subtitle 2">
            <a:extLst>
              <a:ext uri="{FF2B5EF4-FFF2-40B4-BE49-F238E27FC236}">
                <a16:creationId xmlns:a16="http://schemas.microsoft.com/office/drawing/2014/main" id="{62A2CABD-7B6B-FC99-740F-1DCB3E3F2FBA}"/>
              </a:ext>
            </a:extLst>
          </p:cNvPr>
          <p:cNvSpPr>
            <a:spLocks noGrp="1"/>
          </p:cNvSpPr>
          <p:nvPr>
            <p:ph type="subTitle" idx="1"/>
          </p:nvPr>
        </p:nvSpPr>
        <p:spPr>
          <a:xfrm>
            <a:off x="457208" y="3848582"/>
            <a:ext cx="5638792" cy="2071869"/>
          </a:xfrm>
        </p:spPr>
        <p:txBody>
          <a:bodyPr/>
          <a:lstStyle/>
          <a:p>
            <a:r>
              <a:rPr lang="en-US"/>
              <a:t>AHS values its physicians, clinicians, and staff and seeks to grow, engage, retain, and empower them to serve all.</a:t>
            </a:r>
          </a:p>
        </p:txBody>
      </p:sp>
      <p:sp>
        <p:nvSpPr>
          <p:cNvPr id="4" name="Text Placeholder 3">
            <a:extLst>
              <a:ext uri="{FF2B5EF4-FFF2-40B4-BE49-F238E27FC236}">
                <a16:creationId xmlns:a16="http://schemas.microsoft.com/office/drawing/2014/main" id="{79A7CE4C-B098-4575-8842-42011D1F5F68}"/>
              </a:ext>
            </a:extLst>
          </p:cNvPr>
          <p:cNvSpPr>
            <a:spLocks noGrp="1"/>
          </p:cNvSpPr>
          <p:nvPr>
            <p:ph type="body" sz="quarter" idx="10"/>
          </p:nvPr>
        </p:nvSpPr>
        <p:spPr/>
        <p:txBody>
          <a:bodyPr/>
          <a:lstStyle/>
          <a:p>
            <a:r>
              <a:rPr lang="en-US"/>
              <a:t>01</a:t>
            </a:r>
          </a:p>
        </p:txBody>
      </p:sp>
      <p:sp>
        <p:nvSpPr>
          <p:cNvPr id="5" name="Text Placeholder 4">
            <a:extLst>
              <a:ext uri="{FF2B5EF4-FFF2-40B4-BE49-F238E27FC236}">
                <a16:creationId xmlns:a16="http://schemas.microsoft.com/office/drawing/2014/main" id="{6F7FA563-2F5D-55FC-4206-672B38D4EB09}"/>
              </a:ext>
            </a:extLst>
          </p:cNvPr>
          <p:cNvSpPr>
            <a:spLocks noGrp="1"/>
          </p:cNvSpPr>
          <p:nvPr>
            <p:ph type="body" sz="quarter" idx="11"/>
          </p:nvPr>
        </p:nvSpPr>
        <p:spPr/>
        <p:txBody>
          <a:bodyPr/>
          <a:lstStyle/>
          <a:p>
            <a:r>
              <a:rPr lang="en-US"/>
              <a:t>AHS Pillars</a:t>
            </a:r>
          </a:p>
        </p:txBody>
      </p:sp>
      <p:pic>
        <p:nvPicPr>
          <p:cNvPr id="12" name="Picture 11">
            <a:extLst>
              <a:ext uri="{FF2B5EF4-FFF2-40B4-BE49-F238E27FC236}">
                <a16:creationId xmlns:a16="http://schemas.microsoft.com/office/drawing/2014/main" id="{5BE1B4C5-9AF9-7B95-57D6-DEFB6829B7A7}"/>
              </a:ext>
            </a:extLst>
          </p:cNvPr>
          <p:cNvPicPr>
            <a:picLocks noChangeAspect="1"/>
          </p:cNvPicPr>
          <p:nvPr/>
        </p:nvPicPr>
        <p:blipFill>
          <a:blip r:embed="rId2"/>
          <a:srcRect/>
          <a:stretch/>
        </p:blipFill>
        <p:spPr>
          <a:xfrm>
            <a:off x="7611321" y="1314693"/>
            <a:ext cx="4177494" cy="4177494"/>
          </a:xfrm>
          <a:prstGeom prst="rect">
            <a:avLst/>
          </a:prstGeom>
        </p:spPr>
      </p:pic>
    </p:spTree>
    <p:extLst>
      <p:ext uri="{BB962C8B-B14F-4D97-AF65-F5344CB8AC3E}">
        <p14:creationId xmlns:p14="http://schemas.microsoft.com/office/powerpoint/2010/main" val="2653530108"/>
      </p:ext>
    </p:extLst>
  </p:cSld>
  <p:clrMapOvr>
    <a:masterClrMapping/>
  </p:clrMapOvr>
</p:sld>
</file>

<file path=ppt/theme/theme1.xml><?xml version="1.0" encoding="utf-8"?>
<a:theme xmlns:a="http://schemas.openxmlformats.org/drawingml/2006/main" name="1_Office Theme">
  <a:themeElements>
    <a:clrScheme name="AHS ">
      <a:dk1>
        <a:srgbClr val="000000"/>
      </a:dk1>
      <a:lt1>
        <a:srgbClr val="FFFFFF"/>
      </a:lt1>
      <a:dk2>
        <a:srgbClr val="002B49"/>
      </a:dk2>
      <a:lt2>
        <a:srgbClr val="C6DAE7"/>
      </a:lt2>
      <a:accent1>
        <a:srgbClr val="0075C9"/>
      </a:accent1>
      <a:accent2>
        <a:srgbClr val="236192"/>
      </a:accent2>
      <a:accent3>
        <a:srgbClr val="A2AAAD"/>
      </a:accent3>
      <a:accent4>
        <a:srgbClr val="BBC7D6"/>
      </a:accent4>
      <a:accent5>
        <a:srgbClr val="C6DAE7"/>
      </a:accent5>
      <a:accent6>
        <a:srgbClr val="002B49"/>
      </a:accent6>
      <a:hlink>
        <a:srgbClr val="0075C9"/>
      </a:hlink>
      <a:folHlink>
        <a:srgbClr val="0075C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2_Office Theme">
  <a:themeElements>
    <a:clrScheme name="AHS ">
      <a:dk1>
        <a:srgbClr val="000000"/>
      </a:dk1>
      <a:lt1>
        <a:srgbClr val="FFFFFF"/>
      </a:lt1>
      <a:dk2>
        <a:srgbClr val="002B49"/>
      </a:dk2>
      <a:lt2>
        <a:srgbClr val="C6DAE7"/>
      </a:lt2>
      <a:accent1>
        <a:srgbClr val="0075C9"/>
      </a:accent1>
      <a:accent2>
        <a:srgbClr val="236192"/>
      </a:accent2>
      <a:accent3>
        <a:srgbClr val="A2AAAD"/>
      </a:accent3>
      <a:accent4>
        <a:srgbClr val="BBC7D6"/>
      </a:accent4>
      <a:accent5>
        <a:srgbClr val="C6DAE7"/>
      </a:accent5>
      <a:accent6>
        <a:srgbClr val="002B49"/>
      </a:accent6>
      <a:hlink>
        <a:srgbClr val="0075C9"/>
      </a:hlink>
      <a:folHlink>
        <a:srgbClr val="0075C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Master 04 - 4 x 4 ">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HS ">
      <a:dk1>
        <a:srgbClr val="000000"/>
      </a:dk1>
      <a:lt1>
        <a:srgbClr val="FFFFFF"/>
      </a:lt1>
      <a:dk2>
        <a:srgbClr val="002B49"/>
      </a:dk2>
      <a:lt2>
        <a:srgbClr val="C6DAE7"/>
      </a:lt2>
      <a:accent1>
        <a:srgbClr val="0075C9"/>
      </a:accent1>
      <a:accent2>
        <a:srgbClr val="236192"/>
      </a:accent2>
      <a:accent3>
        <a:srgbClr val="A2AAAD"/>
      </a:accent3>
      <a:accent4>
        <a:srgbClr val="BBC7D6"/>
      </a:accent4>
      <a:accent5>
        <a:srgbClr val="C6DAE7"/>
      </a:accent5>
      <a:accent6>
        <a:srgbClr val="002B49"/>
      </a:accent6>
      <a:hlink>
        <a:srgbClr val="0075C9"/>
      </a:hlink>
      <a:folHlink>
        <a:srgbClr val="0075C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c731f94-6d3f-4293-a8d4-80d31cd657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B31671ECC5424BA6E4CE717F8CA3EB" ma:contentTypeVersion="11" ma:contentTypeDescription="Create a new document." ma:contentTypeScope="" ma:versionID="172aa3ee67d6a1368ce5e4e65e08934b">
  <xsd:schema xmlns:xsd="http://www.w3.org/2001/XMLSchema" xmlns:xs="http://www.w3.org/2001/XMLSchema" xmlns:p="http://schemas.microsoft.com/office/2006/metadata/properties" xmlns:ns3="cc731f94-6d3f-4293-a8d4-80d31cd6577f" xmlns:ns4="178e752b-bc3b-4c34-8628-74475f190d2c" targetNamespace="http://schemas.microsoft.com/office/2006/metadata/properties" ma:root="true" ma:fieldsID="3f909910df41a54d3917b39c5f08d20b" ns3:_="" ns4:_="">
    <xsd:import namespace="cc731f94-6d3f-4293-a8d4-80d31cd6577f"/>
    <xsd:import namespace="178e752b-bc3b-4c34-8628-74475f190d2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31f94-6d3f-4293-a8d4-80d31cd65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8e752b-bc3b-4c34-8628-74475f190d2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8F12E3-E6E9-4397-89DF-10B7B692C926}">
  <ds:schemaRefs>
    <ds:schemaRef ds:uri="http://schemas.microsoft.com/sharepoint/v3/contenttype/forms"/>
  </ds:schemaRefs>
</ds:datastoreItem>
</file>

<file path=customXml/itemProps2.xml><?xml version="1.0" encoding="utf-8"?>
<ds:datastoreItem xmlns:ds="http://schemas.openxmlformats.org/officeDocument/2006/customXml" ds:itemID="{A67E80D6-0DB4-4622-B499-23E6D67AA925}">
  <ds:schemaRefs>
    <ds:schemaRef ds:uri="http://schemas.microsoft.com/office/infopath/2007/PartnerControls"/>
    <ds:schemaRef ds:uri="http://schemas.microsoft.com/office/2006/documentManagement/types"/>
    <ds:schemaRef ds:uri="178e752b-bc3b-4c34-8628-74475f190d2c"/>
    <ds:schemaRef ds:uri="http://www.w3.org/XML/1998/namespace"/>
    <ds:schemaRef ds:uri="http://purl.org/dc/terms/"/>
    <ds:schemaRef ds:uri="http://purl.org/dc/elements/1.1/"/>
    <ds:schemaRef ds:uri="cc731f94-6d3f-4293-a8d4-80d31cd6577f"/>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B713F7B-BC5E-4382-A900-7CF6AC455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31f94-6d3f-4293-a8d4-80d31cd6577f"/>
    <ds:schemaRef ds:uri="178e752b-bc3b-4c34-8628-74475f190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30151</TotalTime>
  <Words>1552</Words>
  <Application>Microsoft Office PowerPoint</Application>
  <PresentationFormat>Widescreen</PresentationFormat>
  <Paragraphs>121</Paragraphs>
  <Slides>21</Slides>
  <Notes>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Symbol</vt:lpstr>
      <vt:lpstr>Arial</vt:lpstr>
      <vt:lpstr>Gotham Medium</vt:lpstr>
      <vt:lpstr>Aptos Display</vt:lpstr>
      <vt:lpstr>Calibri</vt:lpstr>
      <vt:lpstr>Gotham</vt:lpstr>
      <vt:lpstr>Aptos</vt:lpstr>
      <vt:lpstr>Graphik Regular</vt:lpstr>
      <vt:lpstr>Wingdings</vt:lpstr>
      <vt:lpstr>1_Office Theme</vt:lpstr>
      <vt:lpstr>2_Office Theme</vt:lpstr>
      <vt:lpstr>Master 04 - 4 x 4 </vt:lpstr>
      <vt:lpstr>Office Theme</vt:lpstr>
      <vt:lpstr>3_Office Theme</vt:lpstr>
      <vt:lpstr>AHS CEO Board Report </vt:lpstr>
      <vt:lpstr>Quality Care</vt:lpstr>
      <vt:lpstr>Alameda Health System was awarded a little less than $2 million to expand the Addiction Medicine Fellowship program (funding from Health Resources and Services Administration: Project Period Start Date 07/01/2025 ‐ End Date 06/30/2030).   Congratulations Drs.  Anderson, Herring, Lind, and Simms-Mackey for their leadership and aligned vision.</vt:lpstr>
      <vt:lpstr>PowerPoint Presentation</vt:lpstr>
      <vt:lpstr>PowerPoint Presentation</vt:lpstr>
      <vt:lpstr>Sustainability</vt:lpstr>
      <vt:lpstr>Support for St. Rose Hospital</vt:lpstr>
      <vt:lpstr>Proposed Federal Medicaid Cuts</vt:lpstr>
      <vt:lpstr>Staff &amp; Physician Experience</vt:lpstr>
      <vt:lpstr>“Gold Pins” Program Plan</vt:lpstr>
      <vt:lpstr>Bargaining Agreement Reached with CNA at AHS Skilled Nursing Facilities </vt:lpstr>
      <vt:lpstr>PowerPoint Presentation</vt:lpstr>
      <vt:lpstr>Ongoing Commitment to a Culture of Safety</vt:lpstr>
      <vt:lpstr>PowerPoint Presentation</vt:lpstr>
      <vt:lpstr>Community Connection</vt:lpstr>
      <vt:lpstr>AHS Fourth Of July Parade 2025</vt:lpstr>
      <vt:lpstr>PowerPoint Presentation</vt:lpstr>
      <vt:lpstr>PowerPoint Presentation</vt:lpstr>
      <vt:lpstr>PowerPoint Presentation</vt:lpstr>
      <vt:lpstr>$100K Grant Awarded by Delta Dental Community Care Foundation for Highland Dental Relocation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Title Goes Here (1-2 lines)</dc:title>
  <dc:creator>Katrina McHugh</dc:creator>
  <cp:lastModifiedBy>Jojola Gonsalves, Ronna</cp:lastModifiedBy>
  <cp:revision>124</cp:revision>
  <dcterms:created xsi:type="dcterms:W3CDTF">2023-06-05T18:40:38Z</dcterms:created>
  <dcterms:modified xsi:type="dcterms:W3CDTF">2025-07-09T19:34:13Z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0x01010043B31671ECC5424BA6E4CE717F8CA3EB</vt:lpwstr>
  </property>
</Properties>
</file>