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0" r:id="rId3"/>
  </p:sldMasterIdLst>
  <p:notesMasterIdLst>
    <p:notesMasterId r:id="rId18"/>
  </p:notesMasterIdLst>
  <p:sldIdLst>
    <p:sldId id="394" r:id="rId4"/>
    <p:sldId id="2293" r:id="rId5"/>
    <p:sldId id="819" r:id="rId6"/>
    <p:sldId id="2290" r:id="rId7"/>
    <p:sldId id="2291" r:id="rId8"/>
    <p:sldId id="2288" r:id="rId9"/>
    <p:sldId id="2286" r:id="rId10"/>
    <p:sldId id="2294" r:id="rId11"/>
    <p:sldId id="805" r:id="rId12"/>
    <p:sldId id="801" r:id="rId13"/>
    <p:sldId id="2268" r:id="rId14"/>
    <p:sldId id="800" r:id="rId15"/>
    <p:sldId id="2292" r:id="rId16"/>
    <p:sldId id="799" r:id="rId1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C6"/>
    <a:srgbClr val="D1CCC8"/>
    <a:srgbClr val="CECAC6"/>
    <a:srgbClr val="006CA7"/>
    <a:srgbClr val="0079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95060"/>
  </p:normalViewPr>
  <p:slideViewPr>
    <p:cSldViewPr snapToGrid="0">
      <p:cViewPr varScale="1">
        <p:scale>
          <a:sx n="126" d="100"/>
          <a:sy n="126" d="100"/>
        </p:scale>
        <p:origin x="1122" y="132"/>
      </p:cViewPr>
      <p:guideLst>
        <p:guide orient="horz" pos="2184"/>
        <p:guide pos="2880"/>
      </p:guideLst>
    </p:cSldViewPr>
  </p:slideViewPr>
  <p:notesTextViewPr>
    <p:cViewPr>
      <p:scale>
        <a:sx n="3" d="2"/>
        <a:sy n="3" d="2"/>
      </p:scale>
      <p:origin x="0" y="0"/>
    </p:cViewPr>
  </p:notesTextViewPr>
  <p:sorterViewPr>
    <p:cViewPr varScale="1">
      <p:scale>
        <a:sx n="1" d="1"/>
        <a:sy n="1" d="1"/>
      </p:scale>
      <p:origin x="0" y="-187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736D35D-7066-493F-A540-FD6F9CE7CBC6}" type="datetimeFigureOut">
              <a:rPr lang="en-US" smtClean="0"/>
              <a:t>2/9/2022</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1D4974D-FCA8-484E-BFF5-2848CEA62881}" type="slidenum">
              <a:rPr lang="en-US" smtClean="0"/>
              <a:t>‹#›</a:t>
            </a:fld>
            <a:endParaRPr lang="en-US" dirty="0"/>
          </a:p>
        </p:txBody>
      </p:sp>
    </p:spTree>
    <p:extLst>
      <p:ext uri="{BB962C8B-B14F-4D97-AF65-F5344CB8AC3E}">
        <p14:creationId xmlns:p14="http://schemas.microsoft.com/office/powerpoint/2010/main" val="2634742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4974D-FCA8-484E-BFF5-2848CEA62881}" type="slidenum">
              <a:rPr lang="en-US" smtClean="0"/>
              <a:t>1</a:t>
            </a:fld>
            <a:endParaRPr lang="en-US" dirty="0"/>
          </a:p>
        </p:txBody>
      </p:sp>
    </p:spTree>
    <p:extLst>
      <p:ext uri="{BB962C8B-B14F-4D97-AF65-F5344CB8AC3E}">
        <p14:creationId xmlns:p14="http://schemas.microsoft.com/office/powerpoint/2010/main" val="737535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567755"/>
            <a:ext cx="2895600" cy="168275"/>
          </a:xfrm>
        </p:spPr>
        <p:txBody>
          <a:bodyPr/>
          <a:lstStyle/>
          <a:p>
            <a:endParaRPr lang="en-US" dirty="0"/>
          </a:p>
        </p:txBody>
      </p:sp>
      <p:sp>
        <p:nvSpPr>
          <p:cNvPr id="4" name="Slide Number Placeholder 3"/>
          <p:cNvSpPr>
            <a:spLocks noGrp="1"/>
          </p:cNvSpPr>
          <p:nvPr>
            <p:ph type="sldNum" sz="quarter" idx="12"/>
          </p:nvPr>
        </p:nvSpPr>
        <p:spPr/>
        <p:txBody>
          <a:bodyPr/>
          <a:lstStyle/>
          <a:p>
            <a:fld id="{6305453D-3CD3-4976-A000-9EC0DAD0A0D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b="1"/>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05453D-3CD3-4976-A000-9EC0DAD0A0D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2600">
                <a:solidFill>
                  <a:schemeClr val="tx1"/>
                </a:solidFill>
                <a:latin typeface="+mj-lt"/>
              </a:defRPr>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05453D-3CD3-4976-A000-9EC0DAD0A0D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Picture Placeholder 10"/>
          <p:cNvSpPr>
            <a:spLocks noGrp="1"/>
          </p:cNvSpPr>
          <p:nvPr>
            <p:ph type="pic" sz="quarter" idx="12" hasCustomPrompt="1"/>
          </p:nvPr>
        </p:nvSpPr>
        <p:spPr>
          <a:xfrm>
            <a:off x="0" y="0"/>
            <a:ext cx="9144000" cy="6858000"/>
          </a:xfrm>
        </p:spPr>
        <p:txBody>
          <a:bodyPr/>
          <a:lstStyle/>
          <a:p>
            <a:r>
              <a:rPr lang="en-US" dirty="0"/>
              <a:t>Picture</a:t>
            </a:r>
          </a:p>
        </p:txBody>
      </p:sp>
      <p:sp>
        <p:nvSpPr>
          <p:cNvPr id="6" name="Rectangle 5"/>
          <p:cNvSpPr/>
          <p:nvPr userDrawn="1"/>
        </p:nvSpPr>
        <p:spPr>
          <a:xfrm>
            <a:off x="0" y="3099357"/>
            <a:ext cx="9157636" cy="685800"/>
          </a:xfrm>
          <a:prstGeom prst="rect">
            <a:avLst/>
          </a:prstGeom>
          <a:solidFill>
            <a:srgbClr val="006CA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345281"/>
            <a:endParaRPr lang="en-US" sz="1500" dirty="0">
              <a:latin typeface="Gotham Medium" charset="0"/>
              <a:ea typeface="Gotham Medium" charset="0"/>
              <a:cs typeface="Gotham Medium" charset="0"/>
            </a:endParaRPr>
          </a:p>
        </p:txBody>
      </p:sp>
      <p:cxnSp>
        <p:nvCxnSpPr>
          <p:cNvPr id="7" name="Straight Connector 6"/>
          <p:cNvCxnSpPr/>
          <p:nvPr userDrawn="1"/>
        </p:nvCxnSpPr>
        <p:spPr>
          <a:xfrm>
            <a:off x="3061636" y="3222450"/>
            <a:ext cx="0" cy="439615"/>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3480584" y="3200400"/>
            <a:ext cx="5067452" cy="461665"/>
          </a:xfrm>
          <a:prstGeom prst="rect">
            <a:avLst/>
          </a:prstGeom>
          <a:noFill/>
        </p:spPr>
        <p:txBody>
          <a:bodyPr wrap="square" rtlCol="0">
            <a:spAutoFit/>
          </a:bodyPr>
          <a:lstStyle/>
          <a:p>
            <a:r>
              <a:rPr lang="en-US" sz="2400" b="1" dirty="0">
                <a:solidFill>
                  <a:schemeClr val="bg1"/>
                </a:solidFill>
                <a:latin typeface="Arial" charset="0"/>
                <a:ea typeface="Arial" charset="0"/>
                <a:cs typeface="Arial" charset="0"/>
              </a:rPr>
              <a:t>Title Here</a:t>
            </a:r>
            <a:endParaRPr lang="en-US" sz="2400" b="1" dirty="0">
              <a:latin typeface="Arial" charset="0"/>
              <a:ea typeface="Arial" charset="0"/>
              <a:cs typeface="Arial" charset="0"/>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424" y="3276600"/>
            <a:ext cx="2033244" cy="355764"/>
          </a:xfrm>
          <a:prstGeom prst="rect">
            <a:avLst/>
          </a:prstGeom>
        </p:spPr>
      </p:pic>
    </p:spTree>
    <p:extLst>
      <p:ext uri="{BB962C8B-B14F-4D97-AF65-F5344CB8AC3E}">
        <p14:creationId xmlns:p14="http://schemas.microsoft.com/office/powerpoint/2010/main" val="1178229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298010"/>
            <a:ext cx="3962400" cy="566738"/>
          </a:xfrm>
        </p:spPr>
        <p:txBody>
          <a:bodyPr anchor="t"/>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4872760" y="304799"/>
            <a:ext cx="3890240" cy="59277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05453D-3CD3-4976-A000-9EC0DAD0A0DB}" type="slidenum">
              <a:rPr lang="en-US" smtClean="0"/>
              <a:pPr/>
              <a:t>‹#›</a:t>
            </a:fld>
            <a:endParaRPr lang="en-US" dirty="0"/>
          </a:p>
        </p:txBody>
      </p:sp>
      <p:sp>
        <p:nvSpPr>
          <p:cNvPr id="9" name="Rectangle 8"/>
          <p:cNvSpPr/>
          <p:nvPr userDrawn="1"/>
        </p:nvSpPr>
        <p:spPr>
          <a:xfrm>
            <a:off x="4872760" y="5796828"/>
            <a:ext cx="3890240" cy="435697"/>
          </a:xfrm>
          <a:prstGeom prst="rect">
            <a:avLst/>
          </a:prstGeom>
          <a:solidFill>
            <a:srgbClr val="0079B3">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23813" algn="ctr"/>
            <a:r>
              <a:rPr lang="en-US" sz="1400" dirty="0">
                <a:latin typeface="Arial" charset="0"/>
                <a:ea typeface="Arial" charset="0"/>
                <a:cs typeface="Arial" charset="0"/>
              </a:rPr>
              <a:t>PHOTO CAPTION OR CONTENT</a:t>
            </a:r>
          </a:p>
        </p:txBody>
      </p:sp>
      <p:sp>
        <p:nvSpPr>
          <p:cNvPr id="10" name="Title 1"/>
          <p:cNvSpPr txBox="1">
            <a:spLocks/>
          </p:cNvSpPr>
          <p:nvPr userDrawn="1"/>
        </p:nvSpPr>
        <p:spPr>
          <a:xfrm>
            <a:off x="533400" y="1185423"/>
            <a:ext cx="3962400" cy="15240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2000" b="1" i="0" kern="1200">
                <a:solidFill>
                  <a:srgbClr val="0081C6"/>
                </a:solidFill>
                <a:latin typeface="+mn-lt"/>
                <a:ea typeface="+mj-ea"/>
                <a:cs typeface="Helvetica"/>
              </a:defRPr>
            </a:lvl1pPr>
          </a:lstStyle>
          <a:p>
            <a:r>
              <a:rPr lang="en-US" sz="1600" b="0" i="0" kern="1200" dirty="0">
                <a:solidFill>
                  <a:schemeClr val="tx1"/>
                </a:solidFill>
                <a:effectLst/>
                <a:latin typeface="Times New Roman" charset="0"/>
                <a:ea typeface="Times New Roman" charset="0"/>
                <a:cs typeface="Times New Roman" charset="0"/>
              </a:rPr>
              <a:t>Lorem ipsum dolor sit </a:t>
            </a:r>
            <a:r>
              <a:rPr lang="en-US" sz="1600" b="0" i="0" kern="1200" dirty="0" err="1">
                <a:solidFill>
                  <a:schemeClr val="tx1"/>
                </a:solidFill>
                <a:effectLst/>
                <a:latin typeface="Times New Roman" charset="0"/>
                <a:ea typeface="Times New Roman" charset="0"/>
                <a:cs typeface="Times New Roman" charset="0"/>
              </a:rPr>
              <a:t>amet</a:t>
            </a:r>
            <a:r>
              <a:rPr lang="en-US" sz="1600" b="0" i="0" kern="1200" dirty="0">
                <a:solidFill>
                  <a:schemeClr val="tx1"/>
                </a:solidFill>
                <a:effectLst/>
                <a:latin typeface="Times New Roman" charset="0"/>
                <a:ea typeface="Times New Roman" charset="0"/>
                <a:cs typeface="Times New Roman" charset="0"/>
              </a:rPr>
              <a:t>, </a:t>
            </a:r>
            <a:r>
              <a:rPr lang="en-US" sz="1600" b="0" i="0" kern="1200" dirty="0" err="1">
                <a:solidFill>
                  <a:schemeClr val="tx1"/>
                </a:solidFill>
                <a:effectLst/>
                <a:latin typeface="Times New Roman" charset="0"/>
                <a:ea typeface="Times New Roman" charset="0"/>
                <a:cs typeface="Times New Roman" charset="0"/>
              </a:rPr>
              <a:t>consectetur</a:t>
            </a:r>
            <a:r>
              <a:rPr lang="en-US" sz="1600" b="0" i="0" kern="1200" dirty="0">
                <a:solidFill>
                  <a:schemeClr val="tx1"/>
                </a:solidFill>
                <a:effectLst/>
                <a:latin typeface="Times New Roman" charset="0"/>
                <a:ea typeface="Times New Roman" charset="0"/>
                <a:cs typeface="Times New Roman" charset="0"/>
              </a:rPr>
              <a:t> </a:t>
            </a:r>
            <a:r>
              <a:rPr lang="en-US" sz="1600" b="0" i="0" kern="1200" dirty="0" err="1">
                <a:solidFill>
                  <a:schemeClr val="tx1"/>
                </a:solidFill>
                <a:effectLst/>
                <a:latin typeface="Times New Roman" charset="0"/>
                <a:ea typeface="Times New Roman" charset="0"/>
                <a:cs typeface="Times New Roman" charset="0"/>
              </a:rPr>
              <a:t>adipiscing</a:t>
            </a:r>
            <a:r>
              <a:rPr lang="en-US" sz="1600" b="0" i="0" kern="1200" dirty="0">
                <a:solidFill>
                  <a:schemeClr val="tx1"/>
                </a:solidFill>
                <a:effectLst/>
                <a:latin typeface="Times New Roman" charset="0"/>
                <a:ea typeface="Times New Roman" charset="0"/>
                <a:cs typeface="Times New Roman" charset="0"/>
              </a:rPr>
              <a:t> </a:t>
            </a:r>
            <a:r>
              <a:rPr lang="en-US" sz="1600" b="0" i="0" kern="1200" dirty="0" err="1">
                <a:solidFill>
                  <a:schemeClr val="tx1"/>
                </a:solidFill>
                <a:effectLst/>
                <a:latin typeface="Times New Roman" charset="0"/>
                <a:ea typeface="Times New Roman" charset="0"/>
                <a:cs typeface="Times New Roman" charset="0"/>
              </a:rPr>
              <a:t>elit</a:t>
            </a:r>
            <a:r>
              <a:rPr lang="en-US" sz="1600" b="0" i="0" kern="1200" dirty="0">
                <a:solidFill>
                  <a:schemeClr val="tx1"/>
                </a:solidFill>
                <a:effectLst/>
                <a:latin typeface="Times New Roman" charset="0"/>
                <a:ea typeface="Times New Roman" charset="0"/>
                <a:cs typeface="Times New Roman" charset="0"/>
              </a:rPr>
              <a:t>, </a:t>
            </a:r>
            <a:r>
              <a:rPr lang="en-US" sz="1600" b="0" i="0" kern="1200" dirty="0" err="1">
                <a:solidFill>
                  <a:schemeClr val="tx1"/>
                </a:solidFill>
                <a:effectLst/>
                <a:latin typeface="Times New Roman" charset="0"/>
                <a:ea typeface="Times New Roman" charset="0"/>
                <a:cs typeface="Times New Roman" charset="0"/>
              </a:rPr>
              <a:t>sed</a:t>
            </a:r>
            <a:r>
              <a:rPr lang="en-US" sz="1600" b="0" i="0" kern="1200" dirty="0">
                <a:solidFill>
                  <a:schemeClr val="tx1"/>
                </a:solidFill>
                <a:effectLst/>
                <a:latin typeface="Times New Roman" charset="0"/>
                <a:ea typeface="Times New Roman" charset="0"/>
                <a:cs typeface="Times New Roman" charset="0"/>
              </a:rPr>
              <a:t> do </a:t>
            </a:r>
            <a:r>
              <a:rPr lang="en-US" sz="1600" b="0" i="0" kern="1200" dirty="0" err="1">
                <a:solidFill>
                  <a:schemeClr val="tx1"/>
                </a:solidFill>
                <a:effectLst/>
                <a:latin typeface="Times New Roman" charset="0"/>
                <a:ea typeface="Times New Roman" charset="0"/>
                <a:cs typeface="Times New Roman" charset="0"/>
              </a:rPr>
              <a:t>eiusmod</a:t>
            </a:r>
            <a:r>
              <a:rPr lang="en-US" sz="1600" b="0" i="0" kern="1200" dirty="0">
                <a:solidFill>
                  <a:schemeClr val="tx1"/>
                </a:solidFill>
                <a:effectLst/>
                <a:latin typeface="Times New Roman" charset="0"/>
                <a:ea typeface="Times New Roman" charset="0"/>
                <a:cs typeface="Times New Roman" charset="0"/>
              </a:rPr>
              <a:t> </a:t>
            </a:r>
            <a:r>
              <a:rPr lang="en-US" sz="1600" b="0" i="0" kern="1200" dirty="0" err="1">
                <a:solidFill>
                  <a:schemeClr val="tx1"/>
                </a:solidFill>
                <a:effectLst/>
                <a:latin typeface="Times New Roman" charset="0"/>
                <a:ea typeface="Times New Roman" charset="0"/>
                <a:cs typeface="Times New Roman" charset="0"/>
              </a:rPr>
              <a:t>tempor</a:t>
            </a:r>
            <a:r>
              <a:rPr lang="en-US" sz="1600" b="0" i="0" kern="1200" dirty="0">
                <a:solidFill>
                  <a:schemeClr val="tx1"/>
                </a:solidFill>
                <a:effectLst/>
                <a:latin typeface="Times New Roman" charset="0"/>
                <a:ea typeface="Times New Roman" charset="0"/>
                <a:cs typeface="Times New Roman" charset="0"/>
              </a:rPr>
              <a:t> </a:t>
            </a:r>
            <a:r>
              <a:rPr lang="en-US" sz="1600" b="0" i="0" kern="1200" dirty="0" err="1">
                <a:solidFill>
                  <a:schemeClr val="tx1"/>
                </a:solidFill>
                <a:effectLst/>
                <a:latin typeface="Times New Roman" charset="0"/>
                <a:ea typeface="Times New Roman" charset="0"/>
                <a:cs typeface="Times New Roman" charset="0"/>
              </a:rPr>
              <a:t>incididunt</a:t>
            </a:r>
            <a:r>
              <a:rPr lang="en-US" sz="1600" b="0" i="0" kern="1200" dirty="0">
                <a:solidFill>
                  <a:schemeClr val="tx1"/>
                </a:solidFill>
                <a:effectLst/>
                <a:latin typeface="Times New Roman" charset="0"/>
                <a:ea typeface="Times New Roman" charset="0"/>
                <a:cs typeface="Times New Roman" charset="0"/>
              </a:rPr>
              <a:t> </a:t>
            </a:r>
            <a:r>
              <a:rPr lang="en-US" sz="1600" b="0" i="0" kern="1200" dirty="0" err="1">
                <a:solidFill>
                  <a:schemeClr val="tx1"/>
                </a:solidFill>
                <a:effectLst/>
                <a:latin typeface="Times New Roman" charset="0"/>
                <a:ea typeface="Times New Roman" charset="0"/>
                <a:cs typeface="Times New Roman" charset="0"/>
              </a:rPr>
              <a:t>ut</a:t>
            </a:r>
            <a:r>
              <a:rPr lang="en-US" sz="1600" b="0" i="0" kern="1200" dirty="0">
                <a:solidFill>
                  <a:schemeClr val="tx1"/>
                </a:solidFill>
                <a:effectLst/>
                <a:latin typeface="Times New Roman" charset="0"/>
                <a:ea typeface="Times New Roman" charset="0"/>
                <a:cs typeface="Times New Roman" charset="0"/>
              </a:rPr>
              <a:t> </a:t>
            </a:r>
            <a:r>
              <a:rPr lang="en-US" sz="1600" b="0" i="0" kern="1200" dirty="0" err="1">
                <a:solidFill>
                  <a:schemeClr val="tx1"/>
                </a:solidFill>
                <a:effectLst/>
                <a:latin typeface="Times New Roman" charset="0"/>
                <a:ea typeface="Times New Roman" charset="0"/>
                <a:cs typeface="Times New Roman" charset="0"/>
              </a:rPr>
              <a:t>labore</a:t>
            </a:r>
            <a:r>
              <a:rPr lang="en-US" sz="1600" b="0" i="0" kern="1200" dirty="0">
                <a:solidFill>
                  <a:schemeClr val="tx1"/>
                </a:solidFill>
                <a:effectLst/>
                <a:latin typeface="Times New Roman" charset="0"/>
                <a:ea typeface="Times New Roman" charset="0"/>
                <a:cs typeface="Times New Roman" charset="0"/>
              </a:rPr>
              <a:t> et </a:t>
            </a:r>
            <a:r>
              <a:rPr lang="en-US" sz="1600" b="0" i="0" kern="1200" dirty="0" err="1">
                <a:solidFill>
                  <a:schemeClr val="tx1"/>
                </a:solidFill>
                <a:effectLst/>
                <a:latin typeface="Times New Roman" charset="0"/>
                <a:ea typeface="Times New Roman" charset="0"/>
                <a:cs typeface="Times New Roman" charset="0"/>
              </a:rPr>
              <a:t>dolore</a:t>
            </a:r>
            <a:r>
              <a:rPr lang="en-US" sz="1600" b="0" i="0" kern="1200" dirty="0">
                <a:solidFill>
                  <a:schemeClr val="tx1"/>
                </a:solidFill>
                <a:effectLst/>
                <a:latin typeface="Times New Roman" charset="0"/>
                <a:ea typeface="Times New Roman" charset="0"/>
                <a:cs typeface="Times New Roman" charset="0"/>
              </a:rPr>
              <a:t> magna </a:t>
            </a:r>
            <a:r>
              <a:rPr lang="en-US" sz="1600" b="0" i="0" kern="1200" dirty="0" err="1">
                <a:solidFill>
                  <a:schemeClr val="tx1"/>
                </a:solidFill>
                <a:effectLst/>
                <a:latin typeface="Times New Roman" charset="0"/>
                <a:ea typeface="Times New Roman" charset="0"/>
                <a:cs typeface="Times New Roman" charset="0"/>
              </a:rPr>
              <a:t>aliqua</a:t>
            </a:r>
            <a:r>
              <a:rPr lang="en-US" sz="1600" b="0" i="0" kern="1200" dirty="0">
                <a:solidFill>
                  <a:schemeClr val="tx1"/>
                </a:solidFill>
                <a:effectLst/>
                <a:latin typeface="Times New Roman" charset="0"/>
                <a:ea typeface="Times New Roman" charset="0"/>
                <a:cs typeface="Times New Roman" charset="0"/>
              </a:rPr>
              <a:t>. </a:t>
            </a:r>
            <a:r>
              <a:rPr lang="en-US" sz="1600" b="0" i="0" kern="1200" dirty="0" err="1">
                <a:solidFill>
                  <a:schemeClr val="tx1"/>
                </a:solidFill>
                <a:effectLst/>
                <a:latin typeface="Times New Roman" charset="0"/>
                <a:ea typeface="Times New Roman" charset="0"/>
                <a:cs typeface="Times New Roman" charset="0"/>
              </a:rPr>
              <a:t>Ut</a:t>
            </a:r>
            <a:r>
              <a:rPr lang="en-US" sz="1600" b="0" i="0" kern="1200" dirty="0">
                <a:solidFill>
                  <a:schemeClr val="tx1"/>
                </a:solidFill>
                <a:effectLst/>
                <a:latin typeface="Times New Roman" charset="0"/>
                <a:ea typeface="Times New Roman" charset="0"/>
                <a:cs typeface="Times New Roman" charset="0"/>
              </a:rPr>
              <a:t> </a:t>
            </a:r>
            <a:r>
              <a:rPr lang="en-US" sz="1600" b="0" i="0" kern="1200" dirty="0" err="1">
                <a:solidFill>
                  <a:schemeClr val="tx1"/>
                </a:solidFill>
                <a:effectLst/>
                <a:latin typeface="Times New Roman" charset="0"/>
                <a:ea typeface="Times New Roman" charset="0"/>
                <a:cs typeface="Times New Roman" charset="0"/>
              </a:rPr>
              <a:t>enim</a:t>
            </a:r>
            <a:r>
              <a:rPr lang="en-US" sz="1600" b="0" i="0" kern="1200" dirty="0">
                <a:solidFill>
                  <a:schemeClr val="tx1"/>
                </a:solidFill>
                <a:effectLst/>
                <a:latin typeface="Times New Roman" charset="0"/>
                <a:ea typeface="Times New Roman" charset="0"/>
                <a:cs typeface="Times New Roman" charset="0"/>
              </a:rPr>
              <a:t> ad minim </a:t>
            </a:r>
            <a:r>
              <a:rPr lang="en-US" sz="1600" b="0" i="0" kern="1200" dirty="0" err="1">
                <a:solidFill>
                  <a:schemeClr val="tx1"/>
                </a:solidFill>
                <a:effectLst/>
                <a:latin typeface="Times New Roman" charset="0"/>
                <a:ea typeface="Times New Roman" charset="0"/>
                <a:cs typeface="Times New Roman" charset="0"/>
              </a:rPr>
              <a:t>veniam</a:t>
            </a:r>
            <a:endParaRPr lang="en-US" sz="1600" dirty="0">
              <a:solidFill>
                <a:schemeClr val="tx1"/>
              </a:solidFill>
              <a:latin typeface="Times New Roman" charset="0"/>
              <a:ea typeface="Times New Roman" charset="0"/>
              <a:cs typeface="Times New Roman" charset="0"/>
            </a:endParaRPr>
          </a:p>
        </p:txBody>
      </p:sp>
      <p:sp>
        <p:nvSpPr>
          <p:cNvPr id="12" name="TextBox 11"/>
          <p:cNvSpPr txBox="1"/>
          <p:nvPr userDrawn="1"/>
        </p:nvSpPr>
        <p:spPr>
          <a:xfrm>
            <a:off x="533400" y="2819400"/>
            <a:ext cx="3657600" cy="1346331"/>
          </a:xfrm>
          <a:prstGeom prst="rect">
            <a:avLst/>
          </a:prstGeom>
          <a:noFill/>
        </p:spPr>
        <p:txBody>
          <a:bodyPr wrap="square" rtlCol="0">
            <a:spAutoFit/>
          </a:bodyPr>
          <a:lstStyle/>
          <a:p>
            <a:pPr marL="285750" lvl="0" indent="-285750">
              <a:lnSpc>
                <a:spcPct val="150000"/>
              </a:lnSpc>
              <a:buFont typeface="Arial" charset="0"/>
              <a:buChar char="•"/>
            </a:pPr>
            <a:r>
              <a:rPr lang="en-US" sz="1400" kern="1200" dirty="0">
                <a:solidFill>
                  <a:schemeClr val="tx1"/>
                </a:solidFill>
                <a:latin typeface="+mj-lt"/>
                <a:ea typeface="+mn-ea"/>
                <a:cs typeface="+mn-cs"/>
              </a:rPr>
              <a:t>Times New Roman</a:t>
            </a:r>
          </a:p>
          <a:p>
            <a:pPr marL="285750" lvl="0" indent="-285750">
              <a:lnSpc>
                <a:spcPct val="150000"/>
              </a:lnSpc>
              <a:buFont typeface="Arial" charset="0"/>
              <a:buChar char="•"/>
            </a:pPr>
            <a:r>
              <a:rPr lang="en-US" sz="1400" kern="1200" dirty="0">
                <a:solidFill>
                  <a:schemeClr val="tx1"/>
                </a:solidFill>
                <a:latin typeface="+mj-lt"/>
                <a:ea typeface="+mn-ea"/>
                <a:cs typeface="+mn-cs"/>
              </a:rPr>
              <a:t>Times New Roman</a:t>
            </a:r>
          </a:p>
          <a:p>
            <a:pPr marL="285750" lvl="0" indent="-285750">
              <a:lnSpc>
                <a:spcPct val="150000"/>
              </a:lnSpc>
              <a:buFont typeface="Arial" charset="0"/>
              <a:buChar char="•"/>
            </a:pPr>
            <a:r>
              <a:rPr lang="en-US" sz="1400" kern="1200" dirty="0">
                <a:solidFill>
                  <a:schemeClr val="tx1"/>
                </a:solidFill>
                <a:latin typeface="+mj-lt"/>
                <a:ea typeface="+mn-ea"/>
                <a:cs typeface="+mn-cs"/>
              </a:rPr>
              <a:t>Times New Roman</a:t>
            </a:r>
          </a:p>
          <a:p>
            <a:pPr marL="285750" indent="-285750">
              <a:lnSpc>
                <a:spcPct val="150000"/>
              </a:lnSpc>
              <a:buFont typeface="Arial" charset="0"/>
              <a:buChar char="•"/>
            </a:pPr>
            <a:endParaRPr lang="en-US" sz="1400" dirty="0">
              <a:latin typeface="+mj-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3643168"/>
            <a:ext cx="3962400" cy="566738"/>
          </a:xfrm>
        </p:spPr>
        <p:txBody>
          <a:bodyPr anchor="t"/>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0" y="1"/>
            <a:ext cx="9144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05453D-3CD3-4976-A000-9EC0DAD0A0DB}" type="slidenum">
              <a:rPr lang="en-US" smtClean="0"/>
              <a:pPr/>
              <a:t>‹#›</a:t>
            </a:fld>
            <a:endParaRPr lang="en-US" dirty="0"/>
          </a:p>
        </p:txBody>
      </p:sp>
      <p:sp>
        <p:nvSpPr>
          <p:cNvPr id="10" name="Title 1"/>
          <p:cNvSpPr txBox="1">
            <a:spLocks/>
          </p:cNvSpPr>
          <p:nvPr userDrawn="1"/>
        </p:nvSpPr>
        <p:spPr>
          <a:xfrm>
            <a:off x="533400" y="4157223"/>
            <a:ext cx="7848600" cy="871977"/>
          </a:xfrm>
          <a:prstGeom prst="rect">
            <a:avLst/>
          </a:prstGeom>
        </p:spPr>
        <p:txBody>
          <a:bodyPr vert="horz" lIns="91440" tIns="45720" rIns="91440" bIns="45720" rtlCol="0" anchor="t">
            <a:normAutofit/>
          </a:bodyPr>
          <a:lstStyle>
            <a:lvl1pPr algn="l" defTabSz="914400" rtl="0" eaLnBrk="1" latinLnBrk="0" hangingPunct="1">
              <a:spcBef>
                <a:spcPct val="0"/>
              </a:spcBef>
              <a:buNone/>
              <a:defRPr sz="2000" b="1" i="0" kern="1200">
                <a:solidFill>
                  <a:srgbClr val="0081C6"/>
                </a:solidFill>
                <a:latin typeface="+mn-lt"/>
                <a:ea typeface="+mj-ea"/>
                <a:cs typeface="Helvetica"/>
              </a:defRPr>
            </a:lvl1pPr>
          </a:lstStyle>
          <a:p>
            <a:r>
              <a:rPr lang="en-US" sz="1600" b="0" i="0" kern="1200" dirty="0">
                <a:solidFill>
                  <a:schemeClr val="tx1"/>
                </a:solidFill>
                <a:effectLst/>
                <a:latin typeface="+mj-lt"/>
                <a:ea typeface="+mj-ea"/>
                <a:cs typeface="Helvetica"/>
              </a:rPr>
              <a:t>Lorem ipsum dolor sit </a:t>
            </a:r>
            <a:r>
              <a:rPr lang="en-US" sz="1600" b="0" i="0" kern="1200" dirty="0" err="1">
                <a:solidFill>
                  <a:schemeClr val="tx1"/>
                </a:solidFill>
                <a:effectLst/>
                <a:latin typeface="+mj-lt"/>
                <a:ea typeface="+mj-ea"/>
                <a:cs typeface="Helvetica"/>
              </a:rPr>
              <a:t>amet</a:t>
            </a:r>
            <a:r>
              <a:rPr lang="en-US" sz="1600" b="0" i="0" kern="1200" dirty="0">
                <a:solidFill>
                  <a:schemeClr val="tx1"/>
                </a:solidFill>
                <a:effectLst/>
                <a:latin typeface="+mj-lt"/>
                <a:ea typeface="+mj-ea"/>
                <a:cs typeface="Helvetica"/>
              </a:rPr>
              <a:t>, </a:t>
            </a:r>
            <a:r>
              <a:rPr lang="en-US" sz="1600" b="0" i="0" kern="1200" dirty="0" err="1">
                <a:solidFill>
                  <a:schemeClr val="tx1"/>
                </a:solidFill>
                <a:effectLst/>
                <a:latin typeface="+mj-lt"/>
                <a:ea typeface="+mj-ea"/>
                <a:cs typeface="Helvetica"/>
              </a:rPr>
              <a:t>consectetur</a:t>
            </a:r>
            <a:r>
              <a:rPr lang="en-US" sz="1600" b="0" i="0" kern="1200" dirty="0">
                <a:solidFill>
                  <a:schemeClr val="tx1"/>
                </a:solidFill>
                <a:effectLst/>
                <a:latin typeface="+mj-lt"/>
                <a:ea typeface="+mj-ea"/>
                <a:cs typeface="Helvetica"/>
              </a:rPr>
              <a:t> </a:t>
            </a:r>
            <a:r>
              <a:rPr lang="en-US" sz="1600" b="0" i="0" kern="1200" dirty="0" err="1">
                <a:solidFill>
                  <a:schemeClr val="tx1"/>
                </a:solidFill>
                <a:effectLst/>
                <a:latin typeface="+mj-lt"/>
                <a:ea typeface="+mj-ea"/>
                <a:cs typeface="Helvetica"/>
              </a:rPr>
              <a:t>adipiscing</a:t>
            </a:r>
            <a:r>
              <a:rPr lang="en-US" sz="1600" b="0" i="0" kern="1200" dirty="0">
                <a:solidFill>
                  <a:schemeClr val="tx1"/>
                </a:solidFill>
                <a:effectLst/>
                <a:latin typeface="+mj-lt"/>
                <a:ea typeface="+mj-ea"/>
                <a:cs typeface="Helvetica"/>
              </a:rPr>
              <a:t> </a:t>
            </a:r>
            <a:r>
              <a:rPr lang="en-US" sz="1600" b="0" i="0" kern="1200" dirty="0" err="1">
                <a:solidFill>
                  <a:schemeClr val="tx1"/>
                </a:solidFill>
                <a:effectLst/>
                <a:latin typeface="+mj-lt"/>
                <a:ea typeface="+mj-ea"/>
                <a:cs typeface="Helvetica"/>
              </a:rPr>
              <a:t>elit</a:t>
            </a:r>
            <a:r>
              <a:rPr lang="en-US" sz="1600" b="0" i="0" kern="1200" dirty="0">
                <a:solidFill>
                  <a:schemeClr val="tx1"/>
                </a:solidFill>
                <a:effectLst/>
                <a:latin typeface="+mj-lt"/>
                <a:ea typeface="+mj-ea"/>
                <a:cs typeface="Helvetica"/>
              </a:rPr>
              <a:t>, </a:t>
            </a:r>
            <a:r>
              <a:rPr lang="en-US" sz="1600" b="0" i="0" kern="1200" dirty="0" err="1">
                <a:solidFill>
                  <a:schemeClr val="tx1"/>
                </a:solidFill>
                <a:effectLst/>
                <a:latin typeface="+mj-lt"/>
                <a:ea typeface="+mj-ea"/>
                <a:cs typeface="Helvetica"/>
              </a:rPr>
              <a:t>sed</a:t>
            </a:r>
            <a:r>
              <a:rPr lang="en-US" sz="1600" b="0" i="0" kern="1200" dirty="0">
                <a:solidFill>
                  <a:schemeClr val="tx1"/>
                </a:solidFill>
                <a:effectLst/>
                <a:latin typeface="+mj-lt"/>
                <a:ea typeface="+mj-ea"/>
                <a:cs typeface="Helvetica"/>
              </a:rPr>
              <a:t> do </a:t>
            </a:r>
            <a:r>
              <a:rPr lang="en-US" sz="1600" b="0" i="0" kern="1200" dirty="0" err="1">
                <a:solidFill>
                  <a:schemeClr val="tx1"/>
                </a:solidFill>
                <a:effectLst/>
                <a:latin typeface="+mj-lt"/>
                <a:ea typeface="+mj-ea"/>
                <a:cs typeface="Helvetica"/>
              </a:rPr>
              <a:t>eiusmod</a:t>
            </a:r>
            <a:r>
              <a:rPr lang="en-US" sz="1600" b="0" i="0" kern="1200" dirty="0">
                <a:solidFill>
                  <a:schemeClr val="tx1"/>
                </a:solidFill>
                <a:effectLst/>
                <a:latin typeface="+mj-lt"/>
                <a:ea typeface="+mj-ea"/>
                <a:cs typeface="Helvetica"/>
              </a:rPr>
              <a:t> </a:t>
            </a:r>
            <a:r>
              <a:rPr lang="en-US" sz="1600" b="0" i="0" kern="1200" dirty="0" err="1">
                <a:solidFill>
                  <a:schemeClr val="tx1"/>
                </a:solidFill>
                <a:effectLst/>
                <a:latin typeface="+mj-lt"/>
                <a:ea typeface="+mj-ea"/>
                <a:cs typeface="Helvetica"/>
              </a:rPr>
              <a:t>tempor</a:t>
            </a:r>
            <a:r>
              <a:rPr lang="en-US" sz="1600" b="0" i="0" kern="1200" dirty="0">
                <a:solidFill>
                  <a:schemeClr val="tx1"/>
                </a:solidFill>
                <a:effectLst/>
                <a:latin typeface="+mj-lt"/>
                <a:ea typeface="+mj-ea"/>
                <a:cs typeface="Helvetica"/>
              </a:rPr>
              <a:t> </a:t>
            </a:r>
            <a:r>
              <a:rPr lang="en-US" sz="1600" b="0" i="0" kern="1200" dirty="0" err="1">
                <a:solidFill>
                  <a:schemeClr val="tx1"/>
                </a:solidFill>
                <a:effectLst/>
                <a:latin typeface="+mj-lt"/>
                <a:ea typeface="+mj-ea"/>
                <a:cs typeface="Helvetica"/>
              </a:rPr>
              <a:t>incididunt</a:t>
            </a:r>
            <a:r>
              <a:rPr lang="en-US" sz="1600" b="0" i="0" kern="1200" dirty="0">
                <a:solidFill>
                  <a:schemeClr val="tx1"/>
                </a:solidFill>
                <a:effectLst/>
                <a:latin typeface="+mj-lt"/>
                <a:ea typeface="+mj-ea"/>
                <a:cs typeface="Helvetica"/>
              </a:rPr>
              <a:t> </a:t>
            </a:r>
            <a:r>
              <a:rPr lang="en-US" sz="1600" b="0" i="0" kern="1200" dirty="0" err="1">
                <a:solidFill>
                  <a:schemeClr val="tx1"/>
                </a:solidFill>
                <a:effectLst/>
                <a:latin typeface="+mj-lt"/>
                <a:ea typeface="+mj-ea"/>
                <a:cs typeface="Helvetica"/>
              </a:rPr>
              <a:t>ut</a:t>
            </a:r>
            <a:r>
              <a:rPr lang="en-US" sz="1600" b="0" i="0" kern="1200" dirty="0">
                <a:solidFill>
                  <a:schemeClr val="tx1"/>
                </a:solidFill>
                <a:effectLst/>
                <a:latin typeface="+mj-lt"/>
                <a:ea typeface="+mj-ea"/>
                <a:cs typeface="Helvetica"/>
              </a:rPr>
              <a:t> </a:t>
            </a:r>
            <a:r>
              <a:rPr lang="en-US" sz="1600" b="0" i="0" kern="1200" dirty="0" err="1">
                <a:solidFill>
                  <a:schemeClr val="tx1"/>
                </a:solidFill>
                <a:effectLst/>
                <a:latin typeface="+mj-lt"/>
                <a:ea typeface="+mj-ea"/>
                <a:cs typeface="Helvetica"/>
              </a:rPr>
              <a:t>labore</a:t>
            </a:r>
            <a:r>
              <a:rPr lang="en-US" sz="1600" b="0" i="0" kern="1200" dirty="0">
                <a:solidFill>
                  <a:schemeClr val="tx1"/>
                </a:solidFill>
                <a:effectLst/>
                <a:latin typeface="+mj-lt"/>
                <a:ea typeface="+mj-ea"/>
                <a:cs typeface="Helvetica"/>
              </a:rPr>
              <a:t> et </a:t>
            </a:r>
            <a:r>
              <a:rPr lang="en-US" sz="1600" b="0" i="0" kern="1200" dirty="0" err="1">
                <a:solidFill>
                  <a:schemeClr val="tx1"/>
                </a:solidFill>
                <a:effectLst/>
                <a:latin typeface="+mj-lt"/>
                <a:ea typeface="+mj-ea"/>
                <a:cs typeface="Helvetica"/>
              </a:rPr>
              <a:t>dolore</a:t>
            </a:r>
            <a:r>
              <a:rPr lang="en-US" sz="1600" b="0" i="0" kern="1200" dirty="0">
                <a:solidFill>
                  <a:schemeClr val="tx1"/>
                </a:solidFill>
                <a:effectLst/>
                <a:latin typeface="+mj-lt"/>
                <a:ea typeface="+mj-ea"/>
                <a:cs typeface="Helvetica"/>
              </a:rPr>
              <a:t> magna </a:t>
            </a:r>
            <a:r>
              <a:rPr lang="en-US" sz="1600" b="0" i="0" kern="1200" dirty="0" err="1">
                <a:solidFill>
                  <a:schemeClr val="tx1"/>
                </a:solidFill>
                <a:effectLst/>
                <a:latin typeface="+mj-lt"/>
                <a:ea typeface="+mj-ea"/>
                <a:cs typeface="Helvetica"/>
              </a:rPr>
              <a:t>aliqua</a:t>
            </a:r>
            <a:r>
              <a:rPr lang="en-US" sz="1600" b="0" i="0" kern="1200" dirty="0">
                <a:solidFill>
                  <a:schemeClr val="tx1"/>
                </a:solidFill>
                <a:effectLst/>
                <a:latin typeface="+mj-lt"/>
                <a:ea typeface="+mj-ea"/>
                <a:cs typeface="Helvetica"/>
              </a:rPr>
              <a:t>. </a:t>
            </a:r>
            <a:r>
              <a:rPr lang="en-US" sz="1600" b="0" i="0" kern="1200" dirty="0" err="1">
                <a:solidFill>
                  <a:schemeClr val="tx1"/>
                </a:solidFill>
                <a:effectLst/>
                <a:latin typeface="+mj-lt"/>
                <a:ea typeface="+mj-ea"/>
                <a:cs typeface="Helvetica"/>
              </a:rPr>
              <a:t>Ut</a:t>
            </a:r>
            <a:r>
              <a:rPr lang="en-US" sz="1600" b="0" i="0" kern="1200" dirty="0">
                <a:solidFill>
                  <a:schemeClr val="tx1"/>
                </a:solidFill>
                <a:effectLst/>
                <a:latin typeface="+mj-lt"/>
                <a:ea typeface="+mj-ea"/>
                <a:cs typeface="Helvetica"/>
              </a:rPr>
              <a:t> </a:t>
            </a:r>
            <a:r>
              <a:rPr lang="en-US" sz="1600" b="0" i="0" kern="1200" dirty="0" err="1">
                <a:solidFill>
                  <a:schemeClr val="tx1"/>
                </a:solidFill>
                <a:effectLst/>
                <a:latin typeface="+mj-lt"/>
                <a:ea typeface="+mj-ea"/>
                <a:cs typeface="Helvetica"/>
              </a:rPr>
              <a:t>enim</a:t>
            </a:r>
            <a:r>
              <a:rPr lang="en-US" sz="1600" b="0" i="0" kern="1200" dirty="0">
                <a:solidFill>
                  <a:schemeClr val="tx1"/>
                </a:solidFill>
                <a:effectLst/>
                <a:latin typeface="+mj-lt"/>
                <a:ea typeface="+mj-ea"/>
                <a:cs typeface="Helvetica"/>
              </a:rPr>
              <a:t> ad minim </a:t>
            </a:r>
            <a:r>
              <a:rPr lang="en-US" sz="1600" b="0" i="0" kern="1200" dirty="0" err="1">
                <a:solidFill>
                  <a:schemeClr val="tx1"/>
                </a:solidFill>
                <a:effectLst/>
                <a:latin typeface="+mj-lt"/>
                <a:ea typeface="+mj-ea"/>
                <a:cs typeface="Helvetica"/>
              </a:rPr>
              <a:t>veniam</a:t>
            </a:r>
            <a:endParaRPr lang="en-US" sz="1600" dirty="0">
              <a:solidFill>
                <a:schemeClr val="tx1"/>
              </a:solidFill>
              <a:latin typeface="+mj-lt"/>
            </a:endParaRPr>
          </a:p>
        </p:txBody>
      </p:sp>
      <p:sp>
        <p:nvSpPr>
          <p:cNvPr id="12" name="TextBox 11"/>
          <p:cNvSpPr txBox="1"/>
          <p:nvPr userDrawn="1"/>
        </p:nvSpPr>
        <p:spPr>
          <a:xfrm>
            <a:off x="533400" y="4837172"/>
            <a:ext cx="3657600" cy="1346331"/>
          </a:xfrm>
          <a:prstGeom prst="rect">
            <a:avLst/>
          </a:prstGeom>
          <a:noFill/>
        </p:spPr>
        <p:txBody>
          <a:bodyPr wrap="square" rtlCol="0">
            <a:spAutoFit/>
          </a:bodyPr>
          <a:lstStyle/>
          <a:p>
            <a:pPr marL="102870" lvl="0" indent="-285750">
              <a:lnSpc>
                <a:spcPct val="150000"/>
              </a:lnSpc>
              <a:buFont typeface="Arial" charset="0"/>
              <a:buChar char="•"/>
            </a:pPr>
            <a:r>
              <a:rPr lang="en-US" sz="1400" kern="1200" dirty="0">
                <a:solidFill>
                  <a:schemeClr val="tx1"/>
                </a:solidFill>
                <a:latin typeface="+mj-lt"/>
                <a:ea typeface="+mn-ea"/>
                <a:cs typeface="+mn-cs"/>
              </a:rPr>
              <a:t>Times New Roman</a:t>
            </a:r>
          </a:p>
          <a:p>
            <a:pPr marL="102870" lvl="0" indent="-285750">
              <a:lnSpc>
                <a:spcPct val="150000"/>
              </a:lnSpc>
              <a:buFont typeface="Arial" charset="0"/>
              <a:buChar char="•"/>
            </a:pPr>
            <a:r>
              <a:rPr lang="en-US" sz="1400" kern="1200" dirty="0">
                <a:solidFill>
                  <a:schemeClr val="tx1"/>
                </a:solidFill>
                <a:latin typeface="+mj-lt"/>
                <a:ea typeface="+mn-ea"/>
                <a:cs typeface="+mn-cs"/>
              </a:rPr>
              <a:t>Times New Roman</a:t>
            </a:r>
          </a:p>
          <a:p>
            <a:pPr marL="102870" lvl="0" indent="-285750">
              <a:lnSpc>
                <a:spcPct val="150000"/>
              </a:lnSpc>
              <a:buFont typeface="Arial" charset="0"/>
              <a:buChar char="•"/>
            </a:pPr>
            <a:r>
              <a:rPr lang="en-US" sz="1400" kern="1200" dirty="0">
                <a:solidFill>
                  <a:schemeClr val="tx1"/>
                </a:solidFill>
                <a:latin typeface="+mj-lt"/>
                <a:ea typeface="+mn-ea"/>
                <a:cs typeface="+mn-cs"/>
              </a:rPr>
              <a:t>Times New Roman</a:t>
            </a:r>
          </a:p>
          <a:p>
            <a:pPr marL="102870" indent="-285750">
              <a:lnSpc>
                <a:spcPct val="150000"/>
              </a:lnSpc>
              <a:buFont typeface="Arial" charset="0"/>
              <a:buChar char="•"/>
            </a:pPr>
            <a:endParaRPr lang="en-US" sz="1400" dirty="0">
              <a:latin typeface="+mj-lt"/>
            </a:endParaRPr>
          </a:p>
        </p:txBody>
      </p:sp>
      <p:sp>
        <p:nvSpPr>
          <p:cNvPr id="13" name="Rectangle 12"/>
          <p:cNvSpPr/>
          <p:nvPr userDrawn="1"/>
        </p:nvSpPr>
        <p:spPr>
          <a:xfrm>
            <a:off x="4572000" y="2993303"/>
            <a:ext cx="4572000" cy="435697"/>
          </a:xfrm>
          <a:prstGeom prst="rect">
            <a:avLst/>
          </a:prstGeom>
          <a:solidFill>
            <a:srgbClr val="0079B3">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23813" algn="ctr"/>
            <a:r>
              <a:rPr lang="en-US" sz="1400" dirty="0">
                <a:latin typeface="Arial" charset="0"/>
                <a:ea typeface="Arial" charset="0"/>
                <a:cs typeface="Arial" charset="0"/>
              </a:rPr>
              <a:t>PHOTO CAPTION OR CONTENT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2"/>
          </p:nvPr>
        </p:nvSpPr>
        <p:spPr>
          <a:xfrm>
            <a:off x="4726997" y="165654"/>
            <a:ext cx="4113212" cy="3172968"/>
          </a:xfrm>
        </p:spPr>
        <p:txBody>
          <a:bodyPr/>
          <a:lstStyle/>
          <a:p>
            <a:endParaRPr lang="en-US"/>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305453D-3CD3-4976-A000-9EC0DAD0A0DB}" type="slidenum">
              <a:rPr lang="en-US" smtClean="0"/>
              <a:pPr/>
              <a:t>‹#›</a:t>
            </a:fld>
            <a:endParaRPr lang="en-US" dirty="0"/>
          </a:p>
        </p:txBody>
      </p:sp>
      <p:sp>
        <p:nvSpPr>
          <p:cNvPr id="6" name="Title 1"/>
          <p:cNvSpPr>
            <a:spLocks noGrp="1"/>
          </p:cNvSpPr>
          <p:nvPr>
            <p:ph type="title"/>
          </p:nvPr>
        </p:nvSpPr>
        <p:spPr>
          <a:xfrm>
            <a:off x="0" y="0"/>
            <a:ext cx="4567960" cy="1143000"/>
          </a:xfrm>
        </p:spPr>
        <p:txBody>
          <a:bodyPr>
            <a:noAutofit/>
          </a:bodyPr>
          <a:lstStyle/>
          <a:p>
            <a:r>
              <a:rPr lang="en-US" sz="2800" b="1" dirty="0">
                <a:latin typeface="Arial" charset="0"/>
                <a:ea typeface="Arial" charset="0"/>
                <a:cs typeface="Arial" charset="0"/>
              </a:rPr>
              <a:t>Header</a:t>
            </a:r>
            <a:r>
              <a:rPr lang="en-US" sz="2800" b="1" dirty="0">
                <a:solidFill>
                  <a:srgbClr val="006CA7"/>
                </a:solidFill>
                <a:latin typeface="Arial" charset="0"/>
                <a:ea typeface="Arial" charset="0"/>
                <a:cs typeface="Arial" charset="0"/>
              </a:rPr>
              <a:t> </a:t>
            </a:r>
          </a:p>
        </p:txBody>
      </p:sp>
      <p:sp>
        <p:nvSpPr>
          <p:cNvPr id="7" name="Title 1"/>
          <p:cNvSpPr txBox="1">
            <a:spLocks/>
          </p:cNvSpPr>
          <p:nvPr userDrawn="1"/>
        </p:nvSpPr>
        <p:spPr>
          <a:xfrm>
            <a:off x="533400" y="1003624"/>
            <a:ext cx="3657600" cy="3472680"/>
          </a:xfrm>
          <a:prstGeom prst="rect">
            <a:avLst/>
          </a:prstGeom>
        </p:spPr>
        <p:txBody>
          <a:bodyPr vert="horz" lIns="91440" tIns="45720" rIns="91440" bIns="45720" rtlCol="0" anchor="t">
            <a:noAutofit/>
          </a:bodyPr>
          <a:lstStyle>
            <a:lvl1pPr algn="l" defTabSz="914400" rtl="0" eaLnBrk="1" latinLnBrk="0" hangingPunct="1">
              <a:spcBef>
                <a:spcPct val="0"/>
              </a:spcBef>
              <a:buNone/>
              <a:defRPr sz="2000" b="1" i="0" kern="1200">
                <a:solidFill>
                  <a:srgbClr val="0081C6"/>
                </a:solidFill>
                <a:latin typeface="+mn-lt"/>
                <a:ea typeface="+mj-ea"/>
                <a:cs typeface="Helvetica"/>
              </a:defRPr>
            </a:lvl1pPr>
          </a:lstStyle>
          <a:p>
            <a:r>
              <a:rPr lang="en-US" sz="1800" b="0" i="0" kern="1200" dirty="0">
                <a:solidFill>
                  <a:schemeClr val="tx1"/>
                </a:solidFill>
                <a:effectLst/>
                <a:latin typeface="+mj-lt"/>
                <a:ea typeface="Times" charset="0"/>
                <a:cs typeface="Times" charset="0"/>
              </a:rPr>
              <a:t>Lorem ipsum dolor sit </a:t>
            </a:r>
            <a:r>
              <a:rPr lang="en-US" sz="1800" b="0" i="0" kern="1200" dirty="0" err="1">
                <a:solidFill>
                  <a:schemeClr val="tx1"/>
                </a:solidFill>
                <a:effectLst/>
                <a:latin typeface="+mj-lt"/>
                <a:ea typeface="Times" charset="0"/>
                <a:cs typeface="Times" charset="0"/>
              </a:rPr>
              <a:t>amet</a:t>
            </a:r>
            <a:r>
              <a:rPr lang="en-US" sz="1800" b="0" i="0" kern="1200" dirty="0">
                <a:solidFill>
                  <a:schemeClr val="tx1"/>
                </a:solidFill>
                <a:effectLst/>
                <a:latin typeface="+mj-lt"/>
                <a:ea typeface="Times" charset="0"/>
                <a:cs typeface="Times" charset="0"/>
              </a:rPr>
              <a:t>, </a:t>
            </a:r>
            <a:r>
              <a:rPr lang="en-US" sz="1800" b="0" i="0" kern="1200" dirty="0" err="1">
                <a:solidFill>
                  <a:schemeClr val="tx1"/>
                </a:solidFill>
                <a:effectLst/>
                <a:latin typeface="+mj-lt"/>
                <a:ea typeface="Times" charset="0"/>
                <a:cs typeface="Times" charset="0"/>
              </a:rPr>
              <a:t>consectetur</a:t>
            </a:r>
            <a:r>
              <a:rPr lang="en-US" sz="1800" b="0" i="0" kern="1200" dirty="0">
                <a:solidFill>
                  <a:schemeClr val="tx1"/>
                </a:solidFill>
                <a:effectLst/>
                <a:latin typeface="+mj-lt"/>
                <a:ea typeface="Times" charset="0"/>
                <a:cs typeface="Times" charset="0"/>
              </a:rPr>
              <a:t> </a:t>
            </a:r>
            <a:r>
              <a:rPr lang="en-US" sz="1800" b="0" i="0" kern="1200" dirty="0" err="1">
                <a:solidFill>
                  <a:schemeClr val="tx1"/>
                </a:solidFill>
                <a:effectLst/>
                <a:latin typeface="+mj-lt"/>
                <a:ea typeface="Times" charset="0"/>
                <a:cs typeface="Times" charset="0"/>
              </a:rPr>
              <a:t>adipiscing</a:t>
            </a:r>
            <a:r>
              <a:rPr lang="en-US" sz="1800" b="0" i="0" kern="1200" dirty="0">
                <a:solidFill>
                  <a:schemeClr val="tx1"/>
                </a:solidFill>
                <a:effectLst/>
                <a:latin typeface="+mj-lt"/>
                <a:ea typeface="Times" charset="0"/>
                <a:cs typeface="Times" charset="0"/>
              </a:rPr>
              <a:t> </a:t>
            </a:r>
            <a:r>
              <a:rPr lang="en-US" sz="1800" b="0" i="0" kern="1200" dirty="0" err="1">
                <a:solidFill>
                  <a:schemeClr val="tx1"/>
                </a:solidFill>
                <a:effectLst/>
                <a:latin typeface="+mj-lt"/>
                <a:ea typeface="Times" charset="0"/>
                <a:cs typeface="Times" charset="0"/>
              </a:rPr>
              <a:t>elit</a:t>
            </a:r>
            <a:r>
              <a:rPr lang="en-US" sz="1800" b="0" i="0" kern="1200" dirty="0">
                <a:solidFill>
                  <a:schemeClr val="tx1"/>
                </a:solidFill>
                <a:effectLst/>
                <a:latin typeface="+mj-lt"/>
                <a:ea typeface="Times" charset="0"/>
                <a:cs typeface="Times" charset="0"/>
              </a:rPr>
              <a:t>, </a:t>
            </a:r>
            <a:r>
              <a:rPr lang="en-US" sz="1800" b="0" i="0" kern="1200" dirty="0" err="1">
                <a:solidFill>
                  <a:schemeClr val="tx1"/>
                </a:solidFill>
                <a:effectLst/>
                <a:latin typeface="+mj-lt"/>
                <a:ea typeface="Times" charset="0"/>
                <a:cs typeface="Times" charset="0"/>
              </a:rPr>
              <a:t>sed</a:t>
            </a:r>
            <a:r>
              <a:rPr lang="en-US" sz="1800" b="0" i="0" kern="1200" dirty="0">
                <a:solidFill>
                  <a:schemeClr val="tx1"/>
                </a:solidFill>
                <a:effectLst/>
                <a:latin typeface="+mj-lt"/>
                <a:ea typeface="Times" charset="0"/>
                <a:cs typeface="Times" charset="0"/>
              </a:rPr>
              <a:t> do </a:t>
            </a:r>
            <a:r>
              <a:rPr lang="en-US" sz="1800" b="0" i="0" kern="1200" dirty="0" err="1">
                <a:solidFill>
                  <a:schemeClr val="tx1"/>
                </a:solidFill>
                <a:effectLst/>
                <a:latin typeface="+mj-lt"/>
                <a:ea typeface="Times" charset="0"/>
                <a:cs typeface="Times" charset="0"/>
              </a:rPr>
              <a:t>eiusmod</a:t>
            </a:r>
            <a:r>
              <a:rPr lang="en-US" sz="1800" b="0" i="0" kern="1200" dirty="0">
                <a:solidFill>
                  <a:schemeClr val="tx1"/>
                </a:solidFill>
                <a:effectLst/>
                <a:latin typeface="+mj-lt"/>
                <a:ea typeface="Times" charset="0"/>
                <a:cs typeface="Times" charset="0"/>
              </a:rPr>
              <a:t> </a:t>
            </a:r>
            <a:r>
              <a:rPr lang="en-US" sz="1800" b="0" i="0" kern="1200" dirty="0" err="1">
                <a:solidFill>
                  <a:schemeClr val="tx1"/>
                </a:solidFill>
                <a:effectLst/>
                <a:latin typeface="+mj-lt"/>
                <a:ea typeface="Times" charset="0"/>
                <a:cs typeface="Times" charset="0"/>
              </a:rPr>
              <a:t>tempor</a:t>
            </a:r>
            <a:r>
              <a:rPr lang="en-US" sz="1800" b="0" i="0" kern="1200" dirty="0">
                <a:solidFill>
                  <a:schemeClr val="tx1"/>
                </a:solidFill>
                <a:effectLst/>
                <a:latin typeface="+mj-lt"/>
                <a:ea typeface="Times" charset="0"/>
                <a:cs typeface="Times" charset="0"/>
              </a:rPr>
              <a:t> </a:t>
            </a:r>
            <a:r>
              <a:rPr lang="en-US" sz="1800" b="0" i="0" kern="1200" dirty="0" err="1">
                <a:solidFill>
                  <a:schemeClr val="tx1"/>
                </a:solidFill>
                <a:effectLst/>
                <a:latin typeface="+mj-lt"/>
                <a:ea typeface="Times" charset="0"/>
                <a:cs typeface="Times" charset="0"/>
              </a:rPr>
              <a:t>incididunt</a:t>
            </a:r>
            <a:r>
              <a:rPr lang="en-US" sz="1800" b="0" i="0" kern="1200" dirty="0">
                <a:solidFill>
                  <a:schemeClr val="tx1"/>
                </a:solidFill>
                <a:effectLst/>
                <a:latin typeface="+mj-lt"/>
                <a:ea typeface="Times" charset="0"/>
                <a:cs typeface="Times" charset="0"/>
              </a:rPr>
              <a:t> </a:t>
            </a:r>
            <a:r>
              <a:rPr lang="en-US" sz="1800" b="0" i="0" kern="1200" dirty="0" err="1">
                <a:solidFill>
                  <a:schemeClr val="tx1"/>
                </a:solidFill>
                <a:effectLst/>
                <a:latin typeface="+mj-lt"/>
                <a:ea typeface="Times" charset="0"/>
                <a:cs typeface="Times" charset="0"/>
              </a:rPr>
              <a:t>ut</a:t>
            </a:r>
            <a:r>
              <a:rPr lang="en-US" sz="1800" b="0" i="0" kern="1200" dirty="0">
                <a:solidFill>
                  <a:schemeClr val="tx1"/>
                </a:solidFill>
                <a:effectLst/>
                <a:latin typeface="+mj-lt"/>
                <a:ea typeface="Times" charset="0"/>
                <a:cs typeface="Times" charset="0"/>
              </a:rPr>
              <a:t> </a:t>
            </a:r>
            <a:r>
              <a:rPr lang="en-US" sz="1800" b="0" i="0" kern="1200" dirty="0" err="1">
                <a:solidFill>
                  <a:schemeClr val="tx1"/>
                </a:solidFill>
                <a:effectLst/>
                <a:latin typeface="+mj-lt"/>
                <a:ea typeface="Times" charset="0"/>
                <a:cs typeface="Times" charset="0"/>
              </a:rPr>
              <a:t>labore</a:t>
            </a:r>
            <a:r>
              <a:rPr lang="en-US" sz="1800" b="0" i="0" kern="1200" dirty="0">
                <a:solidFill>
                  <a:schemeClr val="tx1"/>
                </a:solidFill>
                <a:effectLst/>
                <a:latin typeface="+mj-lt"/>
                <a:ea typeface="Times" charset="0"/>
                <a:cs typeface="Times" charset="0"/>
              </a:rPr>
              <a:t> et </a:t>
            </a:r>
            <a:r>
              <a:rPr lang="en-US" sz="1800" b="0" i="0" kern="1200" dirty="0" err="1">
                <a:solidFill>
                  <a:schemeClr val="tx1"/>
                </a:solidFill>
                <a:effectLst/>
                <a:latin typeface="+mj-lt"/>
                <a:ea typeface="Times" charset="0"/>
                <a:cs typeface="Times" charset="0"/>
              </a:rPr>
              <a:t>dolore</a:t>
            </a:r>
            <a:r>
              <a:rPr lang="en-US" sz="1800" b="0" i="0" kern="1200" dirty="0">
                <a:solidFill>
                  <a:schemeClr val="tx1"/>
                </a:solidFill>
                <a:effectLst/>
                <a:latin typeface="+mj-lt"/>
                <a:ea typeface="Times" charset="0"/>
                <a:cs typeface="Times" charset="0"/>
              </a:rPr>
              <a:t> magna </a:t>
            </a:r>
            <a:r>
              <a:rPr lang="en-US" sz="1800" b="0" i="0" kern="1200" dirty="0" err="1">
                <a:solidFill>
                  <a:schemeClr val="tx1"/>
                </a:solidFill>
                <a:effectLst/>
                <a:latin typeface="+mj-lt"/>
                <a:ea typeface="Times" charset="0"/>
                <a:cs typeface="Times" charset="0"/>
              </a:rPr>
              <a:t>aliqua</a:t>
            </a:r>
            <a:r>
              <a:rPr lang="en-US" sz="1800" b="0" i="0" kern="1200" dirty="0">
                <a:solidFill>
                  <a:schemeClr val="tx1"/>
                </a:solidFill>
                <a:effectLst/>
                <a:latin typeface="+mj-lt"/>
                <a:ea typeface="Times" charset="0"/>
                <a:cs typeface="Times" charset="0"/>
              </a:rPr>
              <a:t>. </a:t>
            </a:r>
            <a:r>
              <a:rPr lang="en-US" sz="1800" b="0" i="0" kern="1200" dirty="0" err="1">
                <a:solidFill>
                  <a:schemeClr val="tx1"/>
                </a:solidFill>
                <a:effectLst/>
                <a:latin typeface="+mj-lt"/>
                <a:ea typeface="Times" charset="0"/>
                <a:cs typeface="Times" charset="0"/>
              </a:rPr>
              <a:t>Ut</a:t>
            </a:r>
            <a:r>
              <a:rPr lang="en-US" sz="1800" b="0" i="0" kern="1200" dirty="0">
                <a:solidFill>
                  <a:schemeClr val="tx1"/>
                </a:solidFill>
                <a:effectLst/>
                <a:latin typeface="+mj-lt"/>
                <a:ea typeface="Times" charset="0"/>
                <a:cs typeface="Times" charset="0"/>
              </a:rPr>
              <a:t> </a:t>
            </a:r>
            <a:r>
              <a:rPr lang="en-US" sz="1800" b="0" i="0" kern="1200" dirty="0" err="1">
                <a:solidFill>
                  <a:schemeClr val="tx1"/>
                </a:solidFill>
                <a:effectLst/>
                <a:latin typeface="+mj-lt"/>
                <a:ea typeface="Times" charset="0"/>
                <a:cs typeface="Times" charset="0"/>
              </a:rPr>
              <a:t>enim</a:t>
            </a:r>
            <a:r>
              <a:rPr lang="en-US" sz="1800" b="0" i="0" kern="1200" dirty="0">
                <a:solidFill>
                  <a:schemeClr val="tx1"/>
                </a:solidFill>
                <a:effectLst/>
                <a:latin typeface="+mj-lt"/>
                <a:ea typeface="Times" charset="0"/>
                <a:cs typeface="Times" charset="0"/>
              </a:rPr>
              <a:t> ad minim </a:t>
            </a:r>
            <a:r>
              <a:rPr lang="en-US" sz="1800" b="0" i="0" kern="1200" dirty="0" err="1">
                <a:solidFill>
                  <a:schemeClr val="tx1"/>
                </a:solidFill>
                <a:effectLst/>
                <a:latin typeface="+mj-lt"/>
                <a:ea typeface="Times" charset="0"/>
                <a:cs typeface="Times" charset="0"/>
              </a:rPr>
              <a:t>veniam</a:t>
            </a:r>
            <a:endParaRPr lang="en-US" sz="1800" b="0" i="0" kern="1200" dirty="0">
              <a:solidFill>
                <a:schemeClr val="tx1"/>
              </a:solidFill>
              <a:effectLst/>
              <a:latin typeface="+mj-lt"/>
              <a:ea typeface="Times" charset="0"/>
              <a:cs typeface="Times" charset="0"/>
            </a:endParaRPr>
          </a:p>
          <a:p>
            <a:endParaRPr lang="en-US" sz="1800" b="0" i="0" kern="1200" dirty="0">
              <a:solidFill>
                <a:schemeClr val="tx1"/>
              </a:solidFill>
              <a:effectLst/>
              <a:latin typeface="+mj-lt"/>
              <a:ea typeface="Times" charset="0"/>
              <a:cs typeface="Times" charset="0"/>
            </a:endParaRPr>
          </a:p>
          <a:p>
            <a:r>
              <a:rPr lang="en-US" sz="1800" b="0" dirty="0">
                <a:solidFill>
                  <a:schemeClr val="tx1"/>
                </a:solidFill>
                <a:latin typeface="+mj-lt"/>
                <a:ea typeface="Times" charset="0"/>
                <a:cs typeface="Times" charset="0"/>
              </a:rPr>
              <a:t>Lorem ipsum dolor sit amet, consectetuer adipiscing elit. Maecenas porttitor congue massa. Fusce posuere, magna sed </a:t>
            </a:r>
            <a:r>
              <a:rPr lang="en-US" sz="1800" b="0" dirty="0" err="1">
                <a:solidFill>
                  <a:schemeClr val="tx1"/>
                </a:solidFill>
                <a:latin typeface="+mj-lt"/>
                <a:ea typeface="Times" charset="0"/>
                <a:cs typeface="Times" charset="0"/>
              </a:rPr>
              <a:t>pulvinar</a:t>
            </a:r>
            <a:r>
              <a:rPr lang="en-US" sz="1800" b="0" dirty="0">
                <a:solidFill>
                  <a:schemeClr val="tx1"/>
                </a:solidFill>
                <a:latin typeface="+mj-lt"/>
                <a:ea typeface="Times" charset="0"/>
                <a:cs typeface="Times" charset="0"/>
              </a:rPr>
              <a:t> </a:t>
            </a:r>
            <a:r>
              <a:rPr lang="en-US" sz="1800" b="0" dirty="0" err="1">
                <a:solidFill>
                  <a:schemeClr val="tx1"/>
                </a:solidFill>
                <a:latin typeface="+mj-lt"/>
                <a:ea typeface="Times" charset="0"/>
                <a:cs typeface="Times" charset="0"/>
              </a:rPr>
              <a:t>ultricies</a:t>
            </a:r>
            <a:r>
              <a:rPr lang="en-US" sz="1800" b="0" dirty="0">
                <a:solidFill>
                  <a:schemeClr val="tx1"/>
                </a:solidFill>
                <a:latin typeface="+mj-lt"/>
                <a:ea typeface="Times" charset="0"/>
                <a:cs typeface="Times" charset="0"/>
              </a:rPr>
              <a:t>.</a:t>
            </a:r>
          </a:p>
          <a:p>
            <a:endParaRPr lang="en-US" sz="1800" b="0" dirty="0">
              <a:solidFill>
                <a:schemeClr val="tx1"/>
              </a:solidFill>
              <a:latin typeface="+mj-lt"/>
              <a:ea typeface="Times" charset="0"/>
              <a:cs typeface="Times" charset="0"/>
            </a:endParaRPr>
          </a:p>
          <a:p>
            <a:endParaRPr lang="en-US" sz="1800" b="0" dirty="0">
              <a:solidFill>
                <a:schemeClr val="tx1"/>
              </a:solidFill>
              <a:latin typeface="+mj-lt"/>
              <a:ea typeface="Times" charset="0"/>
              <a:cs typeface="Times" charset="0"/>
            </a:endParaRPr>
          </a:p>
          <a:p>
            <a:endParaRPr lang="en-US" sz="1800" b="0" dirty="0">
              <a:solidFill>
                <a:schemeClr val="tx1"/>
              </a:solidFill>
              <a:latin typeface="+mj-lt"/>
              <a:ea typeface="Times" charset="0"/>
              <a:cs typeface="Times" charset="0"/>
            </a:endParaRPr>
          </a:p>
        </p:txBody>
      </p:sp>
      <p:sp>
        <p:nvSpPr>
          <p:cNvPr id="8" name="Content Placeholder 7"/>
          <p:cNvSpPr>
            <a:spLocks noGrp="1"/>
          </p:cNvSpPr>
          <p:nvPr>
            <p:ph sz="half" idx="1"/>
          </p:nvPr>
        </p:nvSpPr>
        <p:spPr>
          <a:xfrm>
            <a:off x="457200" y="4369980"/>
            <a:ext cx="8382000" cy="1733110"/>
          </a:xfrm>
        </p:spPr>
        <p:txBody>
          <a:bodyPr>
            <a:normAutofit fontScale="92500" lnSpcReduction="10000"/>
          </a:bodyPr>
          <a:lstStyle>
            <a:lvl2pPr>
              <a:defRPr sz="2400"/>
            </a:lvl2pPr>
            <a:lvl3pPr>
              <a:defRPr sz="2400"/>
            </a:lvl3pPr>
            <a:lvl4pPr>
              <a:defRPr sz="2200"/>
            </a:lvl4pPr>
          </a:lstStyle>
          <a:p>
            <a:pPr lvl="1"/>
            <a:r>
              <a:rPr lang="en-US" dirty="0"/>
              <a:t>Second level </a:t>
            </a:r>
            <a:r>
              <a:rPr lang="en-US" dirty="0">
                <a:ea typeface="Times" charset="0"/>
                <a:cs typeface="Times" charset="0"/>
              </a:rPr>
              <a:t>ipsum dolor sit </a:t>
            </a:r>
            <a:r>
              <a:rPr lang="en-US" dirty="0" err="1">
                <a:ea typeface="Times" charset="0"/>
                <a:cs typeface="Times" charset="0"/>
              </a:rPr>
              <a:t>amet</a:t>
            </a:r>
            <a:r>
              <a:rPr lang="en-US" dirty="0">
                <a:ea typeface="Times" charset="0"/>
                <a:cs typeface="Times" charset="0"/>
              </a:rPr>
              <a:t>, ipsum dolor sit </a:t>
            </a:r>
            <a:r>
              <a:rPr lang="en-US" dirty="0" err="1">
                <a:ea typeface="Times" charset="0"/>
                <a:cs typeface="Times" charset="0"/>
              </a:rPr>
              <a:t>amet</a:t>
            </a:r>
            <a:r>
              <a:rPr lang="en-US" dirty="0">
                <a:ea typeface="Times" charset="0"/>
                <a:cs typeface="Times" charset="0"/>
              </a:rPr>
              <a:t>, </a:t>
            </a:r>
            <a:endParaRPr lang="en-US" dirty="0"/>
          </a:p>
          <a:p>
            <a:pPr lvl="2"/>
            <a:r>
              <a:rPr lang="en-US" dirty="0"/>
              <a:t>Third level </a:t>
            </a:r>
            <a:r>
              <a:rPr lang="en-US" dirty="0">
                <a:ea typeface="Times" charset="0"/>
                <a:cs typeface="Times" charset="0"/>
              </a:rPr>
              <a:t>ipsum dolor sit </a:t>
            </a:r>
            <a:r>
              <a:rPr lang="en-US" dirty="0" err="1">
                <a:ea typeface="Times" charset="0"/>
                <a:cs typeface="Times" charset="0"/>
              </a:rPr>
              <a:t>amet</a:t>
            </a:r>
            <a:r>
              <a:rPr lang="en-US" dirty="0">
                <a:ea typeface="Times" charset="0"/>
                <a:cs typeface="Times" charset="0"/>
              </a:rPr>
              <a:t>, ipsum dolor sit </a:t>
            </a:r>
            <a:r>
              <a:rPr lang="en-US" dirty="0" err="1">
                <a:ea typeface="Times" charset="0"/>
                <a:cs typeface="Times" charset="0"/>
              </a:rPr>
              <a:t>amet</a:t>
            </a:r>
            <a:r>
              <a:rPr lang="en-US" dirty="0">
                <a:ea typeface="Times" charset="0"/>
                <a:cs typeface="Times" charset="0"/>
              </a:rPr>
              <a:t>, ipsum dolor sit </a:t>
            </a:r>
            <a:r>
              <a:rPr lang="en-US" dirty="0" err="1">
                <a:ea typeface="Times" charset="0"/>
                <a:cs typeface="Times" charset="0"/>
              </a:rPr>
              <a:t>amet</a:t>
            </a:r>
            <a:r>
              <a:rPr lang="en-US" dirty="0">
                <a:ea typeface="Times" charset="0"/>
                <a:cs typeface="Times" charset="0"/>
              </a:rPr>
              <a:t>, </a:t>
            </a:r>
            <a:endParaRPr lang="en-US" dirty="0"/>
          </a:p>
          <a:p>
            <a:pPr lvl="3"/>
            <a:r>
              <a:rPr lang="en-US" dirty="0"/>
              <a:t>Fourth level </a:t>
            </a:r>
            <a:r>
              <a:rPr lang="en-US" dirty="0">
                <a:ea typeface="Times" charset="0"/>
                <a:cs typeface="Times" charset="0"/>
              </a:rPr>
              <a:t>ipsum dolor sit </a:t>
            </a:r>
            <a:r>
              <a:rPr lang="en-US" dirty="0" err="1">
                <a:ea typeface="Times" charset="0"/>
                <a:cs typeface="Times" charset="0"/>
              </a:rPr>
              <a:t>amet</a:t>
            </a:r>
            <a:r>
              <a:rPr lang="en-US" dirty="0">
                <a:ea typeface="Times" charset="0"/>
                <a:cs typeface="Times" charset="0"/>
              </a:rPr>
              <a:t>, ipsum dolor sit </a:t>
            </a:r>
            <a:r>
              <a:rPr lang="en-US" dirty="0" err="1">
                <a:ea typeface="Times" charset="0"/>
                <a:cs typeface="Times" charset="0"/>
              </a:rPr>
              <a:t>amet</a:t>
            </a:r>
            <a:r>
              <a:rPr lang="en-US" dirty="0">
                <a:ea typeface="Times" charset="0"/>
                <a:cs typeface="Times" charset="0"/>
              </a:rPr>
              <a:t>, ipsum dolor sit </a:t>
            </a:r>
            <a:endParaRPr lang="en-US" sz="1400" dirty="0"/>
          </a:p>
          <a:p>
            <a:endParaRPr lang="en-US" sz="1400" dirty="0"/>
          </a:p>
          <a:p>
            <a:endParaRPr lang="en-US" sz="1400" b="1" dirty="0">
              <a:latin typeface="Times New Roman" charset="0"/>
              <a:ea typeface="Times New Roman" charset="0"/>
              <a:cs typeface="Times New Roman" charset="0"/>
            </a:endParaRPr>
          </a:p>
          <a:p>
            <a:endParaRPr lang="en-US" sz="1400" dirty="0"/>
          </a:p>
          <a:p>
            <a:endParaRPr lang="en-US" sz="1400" dirty="0"/>
          </a:p>
          <a:p>
            <a:endParaRPr lang="en-US" sz="1400" b="1" dirty="0">
              <a:latin typeface="Times New Roman" charset="0"/>
              <a:ea typeface="Times New Roman" charset="0"/>
              <a:cs typeface="Times New Roman" charset="0"/>
            </a:endParaRPr>
          </a:p>
        </p:txBody>
      </p:sp>
      <p:sp>
        <p:nvSpPr>
          <p:cNvPr id="9" name="Rectangle 8"/>
          <p:cNvSpPr/>
          <p:nvPr userDrawn="1"/>
        </p:nvSpPr>
        <p:spPr>
          <a:xfrm>
            <a:off x="4726204" y="2972862"/>
            <a:ext cx="4114800" cy="365760"/>
          </a:xfrm>
          <a:prstGeom prst="rect">
            <a:avLst/>
          </a:prstGeom>
          <a:solidFill>
            <a:srgbClr val="0079B3">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23813" algn="ctr"/>
            <a:r>
              <a:rPr lang="en-US" sz="1400" dirty="0">
                <a:latin typeface="Arial" charset="0"/>
                <a:ea typeface="Arial" charset="0"/>
                <a:cs typeface="Arial" charset="0"/>
              </a:rPr>
              <a:t>PHOTO CAPTION OR CONTENT</a:t>
            </a:r>
          </a:p>
        </p:txBody>
      </p:sp>
    </p:spTree>
    <p:extLst>
      <p:ext uri="{BB962C8B-B14F-4D97-AF65-F5344CB8AC3E}">
        <p14:creationId xmlns:p14="http://schemas.microsoft.com/office/powerpoint/2010/main" val="54569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1" baseline="0"/>
            </a:lvl1pPr>
          </a:lstStyle>
          <a:p>
            <a:r>
              <a:rPr lang="en-US" dirty="0"/>
              <a:t>Title - Arial</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solidFill>
                <a:latin typeface="+mn-lt"/>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 Arial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05453D-3CD3-4976-A000-9EC0DAD0A0D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Headline - Arial</a:t>
            </a:r>
          </a:p>
        </p:txBody>
      </p:sp>
      <p:sp>
        <p:nvSpPr>
          <p:cNvPr id="3" name="Content Placeholder 2"/>
          <p:cNvSpPr>
            <a:spLocks noGrp="1"/>
          </p:cNvSpPr>
          <p:nvPr>
            <p:ph idx="1" hasCustomPrompt="1"/>
          </p:nvPr>
        </p:nvSpPr>
        <p:spPr/>
        <p:txBody>
          <a:bodyPr/>
          <a:lstStyle>
            <a:lvl1pPr marL="342900" indent="-342900">
              <a:buFont typeface="Wingdings" panose="05000000000000000000" pitchFamily="2" charset="2"/>
              <a:buChar char="q"/>
              <a:defRPr baseline="0">
                <a:solidFill>
                  <a:schemeClr val="tx1"/>
                </a:solidFill>
                <a:latin typeface="+mn-lt"/>
              </a:defRPr>
            </a:lvl1pPr>
            <a:lvl2pPr marL="742950" indent="-285750">
              <a:buFont typeface="Wingdings" panose="05000000000000000000" pitchFamily="2" charset="2"/>
              <a:buChar char="v"/>
              <a:defRPr>
                <a:latin typeface="+mn-lt"/>
              </a:defRPr>
            </a:lvl2pPr>
            <a:lvl3pPr marL="1143000" indent="-228600">
              <a:buFont typeface="Wingdings" panose="05000000000000000000" pitchFamily="2" charset="2"/>
              <a:buChar char="Ø"/>
              <a:defRPr>
                <a:latin typeface="+mn-lt"/>
              </a:defRPr>
            </a:lvl3pPr>
            <a:lvl4pPr>
              <a:defRPr>
                <a:latin typeface="+mn-lt"/>
              </a:defRPr>
            </a:lvl4pPr>
            <a:lvl5pPr>
              <a:defRPr>
                <a:latin typeface="+mn-lt"/>
              </a:defRPr>
            </a:lvl5pPr>
          </a:lstStyle>
          <a:p>
            <a:pPr lvl="0"/>
            <a:r>
              <a:rPr lang="en-US" dirty="0"/>
              <a:t>Body Copy – Times New Roman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05453D-3CD3-4976-A000-9EC0DAD0A0D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b="1"/>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342900" indent="-342900">
              <a:buFont typeface="Wingdings" panose="05000000000000000000" pitchFamily="2" charset="2"/>
              <a:buChar char="q"/>
              <a:defRPr sz="2400">
                <a:solidFill>
                  <a:schemeClr val="tx1"/>
                </a:solidFill>
                <a:latin typeface="+mn-lt"/>
              </a:defRPr>
            </a:lvl1pPr>
            <a:lvl2pPr marL="742950" indent="-285750">
              <a:buFont typeface="Wingdings" panose="05000000000000000000" pitchFamily="2" charset="2"/>
              <a:buChar char="v"/>
              <a:defRPr sz="2400">
                <a:latin typeface="+mn-lt"/>
              </a:defRPr>
            </a:lvl2pPr>
            <a:lvl3pPr marL="1143000" indent="-228600">
              <a:buFont typeface="Wingdings" panose="05000000000000000000" pitchFamily="2" charset="2"/>
              <a:buChar char="Ø"/>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marL="342900" indent="-342900">
              <a:buFont typeface="Wingdings" panose="05000000000000000000" pitchFamily="2" charset="2"/>
              <a:buChar char="q"/>
              <a:defRPr sz="2400">
                <a:solidFill>
                  <a:schemeClr val="tx1"/>
                </a:solidFill>
                <a:latin typeface="+mn-lt"/>
              </a:defRPr>
            </a:lvl1pPr>
            <a:lvl2pPr marL="742950" indent="-285750">
              <a:buFont typeface="Wingdings" panose="05000000000000000000" pitchFamily="2" charset="2"/>
              <a:buChar char="v"/>
              <a:defRPr sz="2400">
                <a:latin typeface="+mn-lt"/>
              </a:defRPr>
            </a:lvl2pPr>
            <a:lvl3pPr marL="1143000" indent="-228600">
              <a:buFont typeface="Wingdings" panose="05000000000000000000" pitchFamily="2" charset="2"/>
              <a:buChar char="Ø"/>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05453D-3CD3-4976-A000-9EC0DAD0A0D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b="1"/>
            </a:lvl1pPr>
          </a:lstStyle>
          <a:p>
            <a:r>
              <a:rPr lang="en-US" dirty="0"/>
              <a:t>Click to edit Master title style</a:t>
            </a:r>
          </a:p>
        </p:txBody>
      </p:sp>
      <p:sp>
        <p:nvSpPr>
          <p:cNvPr id="3" name="Text Placeholder 2"/>
          <p:cNvSpPr>
            <a:spLocks noGrp="1"/>
          </p:cNvSpPr>
          <p:nvPr>
            <p:ph type="body" idx="1"/>
          </p:nvPr>
        </p:nvSpPr>
        <p:spPr>
          <a:xfrm>
            <a:off x="457200" y="1543267"/>
            <a:ext cx="4040188" cy="639762"/>
          </a:xfrm>
        </p:spPr>
        <p:txBody>
          <a:bodyPr anchor="t">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Font typeface="Wingdings" panose="05000000000000000000" pitchFamily="2" charset="2"/>
              <a:buChar char="q"/>
              <a:defRPr sz="1800">
                <a:solidFill>
                  <a:schemeClr val="tx1"/>
                </a:solidFill>
                <a:latin typeface="+mn-lt"/>
              </a:defRPr>
            </a:lvl1pPr>
            <a:lvl2pPr marL="742950" indent="-285750">
              <a:buFont typeface="Wingdings" panose="05000000000000000000" pitchFamily="2" charset="2"/>
              <a:buChar char="v"/>
              <a:defRPr sz="1800">
                <a:latin typeface="+mn-lt"/>
              </a:defRPr>
            </a:lvl2pPr>
            <a:lvl3pPr marL="1143000" indent="-228600">
              <a:buFont typeface="Wingdings" panose="05000000000000000000" pitchFamily="2" charset="2"/>
              <a:buChar char="Ø"/>
              <a:defRPr sz="1600">
                <a:latin typeface="+mn-lt"/>
              </a:defRPr>
            </a:lvl3pPr>
            <a:lvl4pP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t">
            <a:norm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Font typeface="Wingdings" panose="05000000000000000000" pitchFamily="2" charset="2"/>
              <a:buChar char="q"/>
              <a:defRPr sz="1800">
                <a:solidFill>
                  <a:schemeClr val="tx1"/>
                </a:solidFill>
                <a:latin typeface="+mn-lt"/>
              </a:defRPr>
            </a:lvl1pPr>
            <a:lvl2pPr marL="742950" indent="-285750">
              <a:buFont typeface="Wingdings" panose="05000000000000000000" pitchFamily="2" charset="2"/>
              <a:buChar char="v"/>
              <a:defRPr sz="2000">
                <a:latin typeface="+mn-lt"/>
              </a:defRPr>
            </a:lvl2pPr>
            <a:lvl3pPr marL="1143000" indent="-228600">
              <a:buFont typeface="Wingdings" panose="05000000000000000000" pitchFamily="2" charset="2"/>
              <a:buChar char="Ø"/>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05453D-3CD3-4976-A000-9EC0DAD0A0D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553200"/>
            <a:ext cx="2895600" cy="1682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553200"/>
            <a:ext cx="2133600" cy="168275"/>
          </a:xfrm>
          <a:prstGeom prst="rect">
            <a:avLst/>
          </a:prstGeom>
        </p:spPr>
        <p:txBody>
          <a:bodyPr vert="horz" lIns="91440" tIns="45720" rIns="91440" bIns="45720" rtlCol="0" anchor="ctr"/>
          <a:lstStyle>
            <a:lvl1pPr algn="r">
              <a:defRPr sz="1200">
                <a:solidFill>
                  <a:schemeClr val="tx1">
                    <a:tint val="75000"/>
                  </a:schemeClr>
                </a:solidFill>
              </a:defRPr>
            </a:lvl1pPr>
          </a:lstStyle>
          <a:p>
            <a:fld id="{6305453D-3CD3-4976-A000-9EC0DAD0A0DB}" type="slidenum">
              <a:rPr lang="en-US" smtClean="0"/>
              <a:pPr/>
              <a:t>‹#›</a:t>
            </a:fld>
            <a:endParaRPr lang="en-US" dirty="0"/>
          </a:p>
        </p:txBody>
      </p:sp>
      <p:cxnSp>
        <p:nvCxnSpPr>
          <p:cNvPr id="19" name="Straight Connector 18"/>
          <p:cNvCxnSpPr/>
          <p:nvPr/>
        </p:nvCxnSpPr>
        <p:spPr>
          <a:xfrm>
            <a:off x="2514600" y="6507480"/>
            <a:ext cx="61722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457200" y="6334151"/>
            <a:ext cx="1828800" cy="319991"/>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8" r:id="rId2"/>
    <p:sldLayoutId id="2147483657" r:id="rId3"/>
    <p:sldLayoutId id="2147483659" r:id="rId4"/>
    <p:sldLayoutId id="2147483662" r:id="rId5"/>
    <p:sldLayoutId id="2147483649" r:id="rId6"/>
    <p:sldLayoutId id="2147483650" r:id="rId7"/>
    <p:sldLayoutId id="2147483652" r:id="rId8"/>
    <p:sldLayoutId id="2147483653" r:id="rId9"/>
    <p:sldLayoutId id="2147483654" r:id="rId10"/>
    <p:sldLayoutId id="2147483656" r:id="rId11"/>
  </p:sldLayoutIdLst>
  <p:hf hdr="0" ftr="0" dt="0"/>
  <p:txStyles>
    <p:titleStyle>
      <a:lvl1pPr algn="ctr" defTabSz="914400" rtl="0" eaLnBrk="1" latinLnBrk="0" hangingPunct="1">
        <a:spcBef>
          <a:spcPct val="0"/>
        </a:spcBef>
        <a:buNone/>
        <a:defRPr sz="4400" b="0" i="0" kern="1200">
          <a:solidFill>
            <a:srgbClr val="0081C6"/>
          </a:solidFill>
          <a:latin typeface="+mn-lt"/>
          <a:ea typeface="+mj-ea"/>
          <a:cs typeface="Helvetica"/>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Times New Roman"/>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a:ea typeface="+mn-ea"/>
          <a:cs typeface="Times New Roman"/>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a:ea typeface="+mn-ea"/>
          <a:cs typeface="Times New Roman"/>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a:ea typeface="+mn-ea"/>
          <a:cs typeface="Times New Roman"/>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424" y="3276600"/>
            <a:ext cx="2033244" cy="355764"/>
          </a:xfrm>
          <a:prstGeom prst="rect">
            <a:avLst/>
          </a:prstGeom>
        </p:spPr>
      </p:pic>
      <p:cxnSp>
        <p:nvCxnSpPr>
          <p:cNvPr id="12" name="Straight Connector 11"/>
          <p:cNvCxnSpPr/>
          <p:nvPr userDrawn="1"/>
        </p:nvCxnSpPr>
        <p:spPr>
          <a:xfrm>
            <a:off x="2514600" y="3048000"/>
            <a:ext cx="4114800" cy="0"/>
          </a:xfrm>
          <a:prstGeom prst="line">
            <a:avLst/>
          </a:prstGeom>
          <a:ln>
            <a:solidFill>
              <a:srgbClr val="0081C6"/>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940768" y="2226666"/>
            <a:ext cx="5281125" cy="707886"/>
          </a:xfrm>
          <a:prstGeom prst="rect">
            <a:avLst/>
          </a:prstGeom>
          <a:noFill/>
        </p:spPr>
        <p:txBody>
          <a:bodyPr wrap="square" rtlCol="0">
            <a:spAutoFit/>
          </a:bodyPr>
          <a:lstStyle/>
          <a:p>
            <a:pPr algn="ctr"/>
            <a:r>
              <a:rPr lang="en-US" sz="4000" b="1" dirty="0">
                <a:solidFill>
                  <a:srgbClr val="0081C6"/>
                </a:solidFill>
                <a:latin typeface="Arial" charset="0"/>
                <a:ea typeface="Arial" charset="0"/>
                <a:cs typeface="Arial" charset="0"/>
              </a:rPr>
              <a:t>Header Here</a:t>
            </a:r>
            <a:endParaRPr lang="en-US" sz="4000" dirty="0">
              <a:solidFill>
                <a:srgbClr val="0081C6"/>
              </a:solidFill>
              <a:latin typeface="Arial" charset="0"/>
              <a:ea typeface="Arial" charset="0"/>
              <a:cs typeface="Arial" charset="0"/>
            </a:endParaRPr>
          </a:p>
        </p:txBody>
      </p:sp>
      <p:sp>
        <p:nvSpPr>
          <p:cNvPr id="14" name="TextBox 13"/>
          <p:cNvSpPr txBox="1"/>
          <p:nvPr userDrawn="1"/>
        </p:nvSpPr>
        <p:spPr>
          <a:xfrm>
            <a:off x="1884781" y="3124200"/>
            <a:ext cx="5430417" cy="461665"/>
          </a:xfrm>
          <a:prstGeom prst="rect">
            <a:avLst/>
          </a:prstGeom>
          <a:noFill/>
        </p:spPr>
        <p:txBody>
          <a:bodyPr wrap="square" rtlCol="0">
            <a:spAutoFit/>
          </a:bodyPr>
          <a:lstStyle/>
          <a:p>
            <a:pPr algn="ctr"/>
            <a:r>
              <a:rPr lang="en-US" sz="2400" dirty="0">
                <a:solidFill>
                  <a:srgbClr val="0081C6"/>
                </a:solidFill>
                <a:latin typeface="Arial" charset="0"/>
                <a:ea typeface="Arial" charset="0"/>
                <a:cs typeface="Arial" charset="0"/>
              </a:rPr>
              <a:t>Subhead Here</a:t>
            </a:r>
          </a:p>
        </p:txBody>
      </p:sp>
    </p:spTree>
    <p:extLst>
      <p:ext uri="{BB962C8B-B14F-4D97-AF65-F5344CB8AC3E}">
        <p14:creationId xmlns:p14="http://schemas.microsoft.com/office/powerpoint/2010/main" val="207011514"/>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icture Placeholder 10"/>
          <p:cNvSpPr txBox="1">
            <a:spLocks/>
          </p:cNvSpPr>
          <p:nvPr userDrawn="1"/>
        </p:nvSpPr>
        <p:spPr>
          <a:xfrm>
            <a:off x="0" y="0"/>
            <a:ext cx="9144000" cy="68580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Picture</a:t>
            </a:r>
            <a:endParaRPr lang="en-US" dirty="0"/>
          </a:p>
        </p:txBody>
      </p:sp>
      <p:sp>
        <p:nvSpPr>
          <p:cNvPr id="8" name="Rectangle 7"/>
          <p:cNvSpPr/>
          <p:nvPr userDrawn="1"/>
        </p:nvSpPr>
        <p:spPr>
          <a:xfrm>
            <a:off x="0" y="3099357"/>
            <a:ext cx="9157636" cy="685800"/>
          </a:xfrm>
          <a:prstGeom prst="rect">
            <a:avLst/>
          </a:prstGeom>
          <a:solidFill>
            <a:srgbClr val="006CA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345281"/>
            <a:endParaRPr lang="en-US" sz="1500" dirty="0">
              <a:latin typeface="Gotham Medium" charset="0"/>
              <a:ea typeface="Gotham Medium" charset="0"/>
              <a:cs typeface="Gotham Medium" charset="0"/>
            </a:endParaRPr>
          </a:p>
        </p:txBody>
      </p:sp>
      <p:cxnSp>
        <p:nvCxnSpPr>
          <p:cNvPr id="9" name="Straight Connector 8"/>
          <p:cNvCxnSpPr/>
          <p:nvPr userDrawn="1"/>
        </p:nvCxnSpPr>
        <p:spPr>
          <a:xfrm>
            <a:off x="3061636" y="3222450"/>
            <a:ext cx="0" cy="439615"/>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3480584" y="3200400"/>
            <a:ext cx="5067452" cy="461665"/>
          </a:xfrm>
          <a:prstGeom prst="rect">
            <a:avLst/>
          </a:prstGeom>
          <a:noFill/>
        </p:spPr>
        <p:txBody>
          <a:bodyPr wrap="square" rtlCol="0">
            <a:spAutoFit/>
          </a:bodyPr>
          <a:lstStyle/>
          <a:p>
            <a:r>
              <a:rPr lang="en-US" sz="2400" b="1" dirty="0">
                <a:solidFill>
                  <a:schemeClr val="bg1"/>
                </a:solidFill>
                <a:latin typeface="Arial" charset="0"/>
                <a:ea typeface="Arial" charset="0"/>
                <a:cs typeface="Arial" charset="0"/>
              </a:rPr>
              <a:t>Title Here</a:t>
            </a:r>
            <a:endParaRPr lang="en-US" sz="2400" b="1" dirty="0">
              <a:latin typeface="Arial" charset="0"/>
              <a:ea typeface="Arial" charset="0"/>
              <a:cs typeface="Arial" charset="0"/>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424" y="3276600"/>
            <a:ext cx="2033244" cy="355764"/>
          </a:xfrm>
          <a:prstGeom prst="rect">
            <a:avLst/>
          </a:prstGeom>
        </p:spPr>
      </p:pic>
    </p:spTree>
    <p:extLst>
      <p:ext uri="{BB962C8B-B14F-4D97-AF65-F5344CB8AC3E}">
        <p14:creationId xmlns:p14="http://schemas.microsoft.com/office/powerpoint/2010/main" val="1256513430"/>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https://www.ktvu.com/video/1030212"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www.covermesongs.com/2016/09/cover-qa-whats-favorite-muppets-cover-song.html"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225"/>
            <a:ext cx="9140389" cy="6858000"/>
          </a:xfrm>
          <a:prstGeom prst="rect">
            <a:avLst/>
          </a:prstGeom>
        </p:spPr>
      </p:pic>
      <p:grpSp>
        <p:nvGrpSpPr>
          <p:cNvPr id="8" name="Group 7"/>
          <p:cNvGrpSpPr/>
          <p:nvPr/>
        </p:nvGrpSpPr>
        <p:grpSpPr>
          <a:xfrm>
            <a:off x="0" y="3059668"/>
            <a:ext cx="9144000" cy="738664"/>
            <a:chOff x="0" y="3072925"/>
            <a:chExt cx="9144000" cy="738664"/>
          </a:xfrm>
        </p:grpSpPr>
        <p:sp>
          <p:nvSpPr>
            <p:cNvPr id="9" name="Rectangle 8"/>
            <p:cNvSpPr/>
            <p:nvPr/>
          </p:nvSpPr>
          <p:spPr>
            <a:xfrm>
              <a:off x="0" y="3084278"/>
              <a:ext cx="9144000" cy="685800"/>
            </a:xfrm>
            <a:prstGeom prst="rect">
              <a:avLst/>
            </a:prstGeom>
            <a:solidFill>
              <a:srgbClr val="006CA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345281"/>
              <a:endParaRPr lang="en-US" sz="1500" dirty="0">
                <a:latin typeface="Gotham Medium" charset="0"/>
                <a:ea typeface="Gotham Medium" charset="0"/>
                <a:cs typeface="Gotham Medium" charset="0"/>
              </a:endParaRPr>
            </a:p>
          </p:txBody>
        </p:sp>
        <p:cxnSp>
          <p:nvCxnSpPr>
            <p:cNvPr id="10" name="Straight Connector 9"/>
            <p:cNvCxnSpPr/>
            <p:nvPr/>
          </p:nvCxnSpPr>
          <p:spPr>
            <a:xfrm>
              <a:off x="3061636" y="3222450"/>
              <a:ext cx="0" cy="439615"/>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61636" y="3072925"/>
              <a:ext cx="5881247" cy="738664"/>
            </a:xfrm>
            <a:prstGeom prst="rect">
              <a:avLst/>
            </a:prstGeom>
            <a:noFill/>
          </p:spPr>
          <p:txBody>
            <a:bodyPr wrap="square" rtlCol="0">
              <a:spAutoFit/>
            </a:bodyPr>
            <a:lstStyle/>
            <a:p>
              <a:pPr algn="ctr"/>
              <a:r>
                <a:rPr lang="en-US" sz="1400" b="1" dirty="0">
                  <a:solidFill>
                    <a:schemeClr val="bg1"/>
                  </a:solidFill>
                  <a:latin typeface="Arial" charset="0"/>
                  <a:ea typeface="Arial" charset="0"/>
                  <a:cs typeface="Arial" charset="0"/>
                </a:rPr>
                <a:t>CEO Board Report</a:t>
              </a:r>
              <a:br>
                <a:rPr lang="en-US" sz="1400" b="1" dirty="0">
                  <a:solidFill>
                    <a:schemeClr val="bg1"/>
                  </a:solidFill>
                  <a:latin typeface="Arial" charset="0"/>
                  <a:ea typeface="Arial" charset="0"/>
                  <a:cs typeface="Arial" charset="0"/>
                </a:rPr>
              </a:br>
              <a:r>
                <a:rPr lang="en-US" sz="1400" b="1" dirty="0">
                  <a:solidFill>
                    <a:schemeClr val="bg1"/>
                  </a:solidFill>
                  <a:latin typeface="Arial" charset="0"/>
                  <a:ea typeface="Arial" charset="0"/>
                  <a:cs typeface="Arial" charset="0"/>
                </a:rPr>
                <a:t>Board of Trustee Meeting</a:t>
              </a:r>
              <a:br>
                <a:rPr lang="en-US" sz="1400" b="1" dirty="0">
                  <a:solidFill>
                    <a:schemeClr val="bg1"/>
                  </a:solidFill>
                  <a:latin typeface="Arial" charset="0"/>
                  <a:ea typeface="Arial" charset="0"/>
                  <a:cs typeface="Arial" charset="0"/>
                </a:rPr>
              </a:br>
              <a:r>
                <a:rPr lang="en-US" sz="1400" b="1" dirty="0">
                  <a:solidFill>
                    <a:schemeClr val="bg1"/>
                  </a:solidFill>
                  <a:latin typeface="Arial" charset="0"/>
                  <a:ea typeface="Arial" charset="0"/>
                  <a:cs typeface="Arial" charset="0"/>
                </a:rPr>
                <a:t>February 9</a:t>
              </a:r>
              <a:r>
                <a:rPr lang="en-US" sz="1400" b="1" baseline="30000" dirty="0">
                  <a:solidFill>
                    <a:schemeClr val="bg1"/>
                  </a:solidFill>
                  <a:latin typeface="Arial" charset="0"/>
                  <a:ea typeface="Arial" charset="0"/>
                  <a:cs typeface="Arial" charset="0"/>
                </a:rPr>
                <a:t>th</a:t>
              </a:r>
              <a:r>
                <a:rPr lang="en-US" sz="1400" b="1" dirty="0">
                  <a:solidFill>
                    <a:schemeClr val="bg1"/>
                  </a:solidFill>
                  <a:latin typeface="Arial" charset="0"/>
                  <a:ea typeface="Arial" charset="0"/>
                  <a:cs typeface="Arial" charset="0"/>
                </a:rPr>
                <a:t>, 2022</a:t>
              </a: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424" y="3276600"/>
              <a:ext cx="2033244" cy="355764"/>
            </a:xfrm>
            <a:prstGeom prst="rect">
              <a:avLst/>
            </a:prstGeom>
          </p:spPr>
        </p:pic>
      </p:grpSp>
      <p:sp>
        <p:nvSpPr>
          <p:cNvPr id="3" name="Slide Number Placeholder 2"/>
          <p:cNvSpPr>
            <a:spLocks noGrp="1"/>
          </p:cNvSpPr>
          <p:nvPr>
            <p:ph type="sldNum" sz="quarter" idx="12"/>
          </p:nvPr>
        </p:nvSpPr>
        <p:spPr/>
        <p:txBody>
          <a:bodyPr/>
          <a:lstStyle/>
          <a:p>
            <a:fld id="{6305453D-3CD3-4976-A000-9EC0DAD0A0DB}" type="slidenum">
              <a:rPr lang="en-US" smtClean="0"/>
              <a:pPr/>
              <a:t>1</a:t>
            </a:fld>
            <a:endParaRPr lang="en-US" dirty="0"/>
          </a:p>
        </p:txBody>
      </p:sp>
    </p:spTree>
    <p:extLst>
      <p:ext uri="{BB962C8B-B14F-4D97-AF65-F5344CB8AC3E}">
        <p14:creationId xmlns:p14="http://schemas.microsoft.com/office/powerpoint/2010/main" val="53566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84FDD-A245-47FB-AD24-4E03D74A5A86}"/>
              </a:ext>
            </a:extLst>
          </p:cNvPr>
          <p:cNvSpPr>
            <a:spLocks noGrp="1"/>
          </p:cNvSpPr>
          <p:nvPr>
            <p:ph type="title"/>
          </p:nvPr>
        </p:nvSpPr>
        <p:spPr>
          <a:xfrm>
            <a:off x="457200" y="274638"/>
            <a:ext cx="8229600" cy="1143000"/>
          </a:xfrm>
        </p:spPr>
        <p:txBody>
          <a:bodyPr anchor="ctr">
            <a:normAutofit/>
          </a:bodyPr>
          <a:lstStyle/>
          <a:p>
            <a:r>
              <a:rPr lang="en-US" b="0"/>
              <a:t>CEO Rounding</a:t>
            </a:r>
          </a:p>
        </p:txBody>
      </p:sp>
      <p:sp>
        <p:nvSpPr>
          <p:cNvPr id="3" name="Content Placeholder 2">
            <a:extLst>
              <a:ext uri="{FF2B5EF4-FFF2-40B4-BE49-F238E27FC236}">
                <a16:creationId xmlns:a16="http://schemas.microsoft.com/office/drawing/2014/main" id="{F14CCB12-B2C0-44AD-A585-37B588E24A6E}"/>
              </a:ext>
            </a:extLst>
          </p:cNvPr>
          <p:cNvSpPr>
            <a:spLocks noGrp="1"/>
          </p:cNvSpPr>
          <p:nvPr>
            <p:ph sz="half" idx="1"/>
          </p:nvPr>
        </p:nvSpPr>
        <p:spPr>
          <a:xfrm>
            <a:off x="457200" y="1600200"/>
            <a:ext cx="4038600" cy="4525963"/>
          </a:xfrm>
        </p:spPr>
        <p:txBody>
          <a:bodyPr>
            <a:normAutofit/>
          </a:bodyPr>
          <a:lstStyle/>
          <a:p>
            <a:pPr>
              <a:lnSpc>
                <a:spcPct val="90000"/>
              </a:lnSpc>
            </a:pPr>
            <a:r>
              <a:rPr lang="en-US" sz="2200" dirty="0"/>
              <a:t>Productive way to connect with staff and identify and eliminate obstacles. </a:t>
            </a:r>
          </a:p>
          <a:p>
            <a:pPr>
              <a:lnSpc>
                <a:spcPct val="90000"/>
              </a:lnSpc>
            </a:pPr>
            <a:endParaRPr lang="en-US" sz="2200" dirty="0"/>
          </a:p>
          <a:p>
            <a:pPr>
              <a:lnSpc>
                <a:spcPct val="90000"/>
              </a:lnSpc>
            </a:pPr>
            <a:r>
              <a:rPr lang="en-US" sz="2200" dirty="0"/>
              <a:t>Can contribute to a positive work environment.</a:t>
            </a:r>
          </a:p>
          <a:p>
            <a:pPr>
              <a:lnSpc>
                <a:spcPct val="90000"/>
              </a:lnSpc>
            </a:pPr>
            <a:endParaRPr lang="en-US" sz="2200" dirty="0"/>
          </a:p>
          <a:p>
            <a:pPr>
              <a:lnSpc>
                <a:spcPct val="90000"/>
              </a:lnSpc>
            </a:pPr>
            <a:r>
              <a:rPr lang="en-US" sz="2200" dirty="0"/>
              <a:t>Rounding at all AHS sites:</a:t>
            </a:r>
          </a:p>
          <a:p>
            <a:pPr lvl="1">
              <a:lnSpc>
                <a:spcPct val="90000"/>
              </a:lnSpc>
            </a:pPr>
            <a:r>
              <a:rPr lang="en-US" sz="2200" dirty="0"/>
              <a:t>54 facility visits        </a:t>
            </a:r>
          </a:p>
          <a:p>
            <a:pPr lvl="1">
              <a:lnSpc>
                <a:spcPct val="90000"/>
              </a:lnSpc>
            </a:pPr>
            <a:r>
              <a:rPr lang="en-US" sz="2200" dirty="0"/>
              <a:t>121 meetings with</a:t>
            </a:r>
            <a:br>
              <a:rPr lang="en-US" sz="2200" dirty="0"/>
            </a:br>
            <a:r>
              <a:rPr lang="en-US" sz="2200" dirty="0"/>
              <a:t> individual staff</a:t>
            </a:r>
          </a:p>
          <a:p>
            <a:pPr lvl="1">
              <a:lnSpc>
                <a:spcPct val="90000"/>
              </a:lnSpc>
            </a:pPr>
            <a:r>
              <a:rPr lang="en-US" sz="2200" dirty="0"/>
              <a:t>77 meetings with</a:t>
            </a:r>
            <a:br>
              <a:rPr lang="en-US" sz="2200" dirty="0"/>
            </a:br>
            <a:r>
              <a:rPr lang="en-US" sz="2200" dirty="0"/>
              <a:t>physicians</a:t>
            </a:r>
          </a:p>
          <a:p>
            <a:pPr>
              <a:lnSpc>
                <a:spcPct val="90000"/>
              </a:lnSpc>
            </a:pPr>
            <a:endParaRPr lang="en-US" sz="2200" dirty="0"/>
          </a:p>
          <a:p>
            <a:pPr marL="0" indent="0">
              <a:lnSpc>
                <a:spcPct val="90000"/>
              </a:lnSpc>
              <a:buNone/>
            </a:pPr>
            <a:endParaRPr lang="en-US" sz="2200" dirty="0"/>
          </a:p>
        </p:txBody>
      </p:sp>
      <p:pic>
        <p:nvPicPr>
          <p:cNvPr id="6" name="Picture 5" descr="A picture containing person, indoor&#10;&#10;Description automatically generated">
            <a:extLst>
              <a:ext uri="{FF2B5EF4-FFF2-40B4-BE49-F238E27FC236}">
                <a16:creationId xmlns:a16="http://schemas.microsoft.com/office/drawing/2014/main" id="{5141E720-EA1F-458E-BF56-6BB6039AD7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337" b="1612"/>
          <a:stretch/>
        </p:blipFill>
        <p:spPr>
          <a:xfrm>
            <a:off x="4648200" y="1600200"/>
            <a:ext cx="4038600" cy="4525963"/>
          </a:xfrm>
          <a:prstGeom prst="rect">
            <a:avLst/>
          </a:prstGeom>
          <a:noFill/>
        </p:spPr>
      </p:pic>
      <p:sp>
        <p:nvSpPr>
          <p:cNvPr id="4" name="Slide Number Placeholder 3">
            <a:extLst>
              <a:ext uri="{FF2B5EF4-FFF2-40B4-BE49-F238E27FC236}">
                <a16:creationId xmlns:a16="http://schemas.microsoft.com/office/drawing/2014/main" id="{31FC88DE-2CFC-44E7-A89A-46003BDB6242}"/>
              </a:ext>
            </a:extLst>
          </p:cNvPr>
          <p:cNvSpPr>
            <a:spLocks noGrp="1"/>
          </p:cNvSpPr>
          <p:nvPr>
            <p:ph type="sldNum" sz="quarter" idx="12"/>
          </p:nvPr>
        </p:nvSpPr>
        <p:spPr>
          <a:xfrm>
            <a:off x="6553200" y="6553200"/>
            <a:ext cx="2133600" cy="168275"/>
          </a:xfrm>
        </p:spPr>
        <p:txBody>
          <a:bodyPr anchor="ctr">
            <a:normAutofit/>
          </a:bodyPr>
          <a:lstStyle/>
          <a:p>
            <a:pPr>
              <a:lnSpc>
                <a:spcPct val="90000"/>
              </a:lnSpc>
              <a:spcAft>
                <a:spcPts val="600"/>
              </a:spcAft>
            </a:pPr>
            <a:fld id="{6305453D-3CD3-4976-A000-9EC0DAD0A0DB}" type="slidenum">
              <a:rPr lang="en-US" sz="500" smtClean="0"/>
              <a:pPr>
                <a:lnSpc>
                  <a:spcPct val="90000"/>
                </a:lnSpc>
                <a:spcAft>
                  <a:spcPts val="600"/>
                </a:spcAft>
              </a:pPr>
              <a:t>10</a:t>
            </a:fld>
            <a:endParaRPr lang="en-US" sz="500"/>
          </a:p>
        </p:txBody>
      </p:sp>
    </p:spTree>
    <p:extLst>
      <p:ext uri="{BB962C8B-B14F-4D97-AF65-F5344CB8AC3E}">
        <p14:creationId xmlns:p14="http://schemas.microsoft.com/office/powerpoint/2010/main" val="862827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F29A5-475A-48BB-87EE-135E6EBE3CB3}"/>
              </a:ext>
            </a:extLst>
          </p:cNvPr>
          <p:cNvSpPr>
            <a:spLocks noGrp="1"/>
          </p:cNvSpPr>
          <p:nvPr>
            <p:ph type="title"/>
          </p:nvPr>
        </p:nvSpPr>
        <p:spPr>
          <a:xfrm>
            <a:off x="457200" y="274638"/>
            <a:ext cx="8229600" cy="1143000"/>
          </a:xfrm>
        </p:spPr>
        <p:txBody>
          <a:bodyPr anchor="ctr">
            <a:normAutofit/>
          </a:bodyPr>
          <a:lstStyle/>
          <a:p>
            <a:pPr>
              <a:lnSpc>
                <a:spcPct val="90000"/>
              </a:lnSpc>
            </a:pPr>
            <a:r>
              <a:rPr lang="en-US"/>
              <a:t>“The Walks” w/ the CEO</a:t>
            </a:r>
            <a:br>
              <a:rPr lang="en-US"/>
            </a:br>
            <a:r>
              <a:rPr lang="en-US"/>
              <a:t>Lake Merritt (1/29/2022)</a:t>
            </a:r>
          </a:p>
        </p:txBody>
      </p:sp>
      <p:sp>
        <p:nvSpPr>
          <p:cNvPr id="13" name="Content Placeholder 12">
            <a:extLst>
              <a:ext uri="{FF2B5EF4-FFF2-40B4-BE49-F238E27FC236}">
                <a16:creationId xmlns:a16="http://schemas.microsoft.com/office/drawing/2014/main" id="{0AF722D5-52BF-4885-99E6-1EC8445F96DE}"/>
              </a:ext>
            </a:extLst>
          </p:cNvPr>
          <p:cNvSpPr>
            <a:spLocks noGrp="1"/>
          </p:cNvSpPr>
          <p:nvPr>
            <p:ph sz="half" idx="2"/>
          </p:nvPr>
        </p:nvSpPr>
        <p:spPr>
          <a:xfrm>
            <a:off x="457200" y="2750061"/>
            <a:ext cx="4040188" cy="2603602"/>
          </a:xfrm>
        </p:spPr>
        <p:txBody>
          <a:bodyPr>
            <a:normAutofit/>
          </a:bodyPr>
          <a:lstStyle/>
          <a:p>
            <a:r>
              <a:rPr lang="en-US" dirty="0"/>
              <a:t>6 + Employees participated and 1 dog (pets are welcomed)</a:t>
            </a:r>
          </a:p>
          <a:p>
            <a:r>
              <a:rPr lang="en-US" dirty="0"/>
              <a:t>Parking spaces provided in partnership w/ the DT Senior Center located in the historic Veteran’s Memorial Building</a:t>
            </a:r>
          </a:p>
          <a:p>
            <a:r>
              <a:rPr lang="en-US" dirty="0"/>
              <a:t>T-shirts, baseball caps, towels, water and coffee provided</a:t>
            </a:r>
          </a:p>
        </p:txBody>
      </p:sp>
      <p:pic>
        <p:nvPicPr>
          <p:cNvPr id="1026" name="Picture 2">
            <a:extLst>
              <a:ext uri="{FF2B5EF4-FFF2-40B4-BE49-F238E27FC236}">
                <a16:creationId xmlns:a16="http://schemas.microsoft.com/office/drawing/2014/main" id="{D10AF526-B26C-4DA7-BC47-63DE23E8640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3283"/>
          <a:stretch/>
        </p:blipFill>
        <p:spPr bwMode="auto">
          <a:xfrm>
            <a:off x="4645025" y="2174875"/>
            <a:ext cx="4041775"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25F014EE-4B1D-4752-8E2C-8EF09BEE6B2A}"/>
              </a:ext>
            </a:extLst>
          </p:cNvPr>
          <p:cNvSpPr>
            <a:spLocks noGrp="1"/>
          </p:cNvSpPr>
          <p:nvPr>
            <p:ph type="sldNum" sz="quarter" idx="12"/>
          </p:nvPr>
        </p:nvSpPr>
        <p:spPr>
          <a:xfrm>
            <a:off x="6553200" y="6553200"/>
            <a:ext cx="2133600" cy="168275"/>
          </a:xfrm>
        </p:spPr>
        <p:txBody>
          <a:bodyPr anchor="ctr">
            <a:normAutofit/>
          </a:bodyPr>
          <a:lstStyle/>
          <a:p>
            <a:pPr>
              <a:lnSpc>
                <a:spcPct val="90000"/>
              </a:lnSpc>
              <a:spcAft>
                <a:spcPts val="600"/>
              </a:spcAft>
            </a:pPr>
            <a:fld id="{6305453D-3CD3-4976-A000-9EC0DAD0A0DB}" type="slidenum">
              <a:rPr lang="en-US" sz="500" smtClean="0"/>
              <a:pPr>
                <a:lnSpc>
                  <a:spcPct val="90000"/>
                </a:lnSpc>
                <a:spcAft>
                  <a:spcPts val="600"/>
                </a:spcAft>
              </a:pPr>
              <a:t>11</a:t>
            </a:fld>
            <a:endParaRPr lang="en-US" sz="500"/>
          </a:p>
        </p:txBody>
      </p:sp>
    </p:spTree>
    <p:extLst>
      <p:ext uri="{BB962C8B-B14F-4D97-AF65-F5344CB8AC3E}">
        <p14:creationId xmlns:p14="http://schemas.microsoft.com/office/powerpoint/2010/main" val="162931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AC1B0-27E5-4C82-B0EF-3F34AD5897EA}"/>
              </a:ext>
            </a:extLst>
          </p:cNvPr>
          <p:cNvSpPr>
            <a:spLocks noGrp="1"/>
          </p:cNvSpPr>
          <p:nvPr>
            <p:ph type="title"/>
          </p:nvPr>
        </p:nvSpPr>
        <p:spPr/>
        <p:txBody>
          <a:bodyPr>
            <a:normAutofit/>
          </a:bodyPr>
          <a:lstStyle/>
          <a:p>
            <a:r>
              <a:rPr lang="en-US" sz="3600" b="0" dirty="0"/>
              <a:t>COVID-19 Vaccination Update</a:t>
            </a:r>
          </a:p>
        </p:txBody>
      </p:sp>
      <p:sp>
        <p:nvSpPr>
          <p:cNvPr id="3" name="Content Placeholder 2">
            <a:extLst>
              <a:ext uri="{FF2B5EF4-FFF2-40B4-BE49-F238E27FC236}">
                <a16:creationId xmlns:a16="http://schemas.microsoft.com/office/drawing/2014/main" id="{B4586E8F-6FD3-44C1-8BB2-DA4AB650236C}"/>
              </a:ext>
            </a:extLst>
          </p:cNvPr>
          <p:cNvSpPr>
            <a:spLocks noGrp="1"/>
          </p:cNvSpPr>
          <p:nvPr>
            <p:ph sz="half" idx="1"/>
          </p:nvPr>
        </p:nvSpPr>
        <p:spPr>
          <a:xfrm>
            <a:off x="4572000" y="1637072"/>
            <a:ext cx="4038600" cy="3900948"/>
          </a:xfrm>
        </p:spPr>
        <p:txBody>
          <a:bodyPr>
            <a:normAutofit/>
          </a:bodyPr>
          <a:lstStyle/>
          <a:p>
            <a:pPr lvl="0"/>
            <a:r>
              <a:rPr lang="en-US" sz="2000" dirty="0"/>
              <a:t>As of  February 7th, 2022, we have Active employees only (LOA/WC/ACTIVE – Fully Vaccinated):</a:t>
            </a:r>
            <a:br>
              <a:rPr lang="en-US" sz="2000" dirty="0"/>
            </a:br>
            <a:r>
              <a:rPr lang="en-US" sz="2000" dirty="0"/>
              <a:t>Total – 5,166</a:t>
            </a:r>
          </a:p>
          <a:p>
            <a:pPr lvl="0"/>
            <a:r>
              <a:rPr lang="en-US" sz="2000" dirty="0"/>
              <a:t>95% - Active Employees Fully Vaccinated.</a:t>
            </a:r>
          </a:p>
          <a:p>
            <a:r>
              <a:rPr lang="en-US" sz="2000" dirty="0"/>
              <a:t>5% - AHS Employees Unvaccinated.</a:t>
            </a:r>
          </a:p>
          <a:p>
            <a:r>
              <a:rPr lang="en-US" sz="2000" dirty="0"/>
              <a:t>77% - AHS employees received boosters.</a:t>
            </a:r>
          </a:p>
        </p:txBody>
      </p:sp>
      <p:sp>
        <p:nvSpPr>
          <p:cNvPr id="4" name="Slide Number Placeholder 3">
            <a:extLst>
              <a:ext uri="{FF2B5EF4-FFF2-40B4-BE49-F238E27FC236}">
                <a16:creationId xmlns:a16="http://schemas.microsoft.com/office/drawing/2014/main" id="{4F72351C-6667-4078-8297-7BE75F751AD3}"/>
              </a:ext>
            </a:extLst>
          </p:cNvPr>
          <p:cNvSpPr>
            <a:spLocks noGrp="1"/>
          </p:cNvSpPr>
          <p:nvPr>
            <p:ph type="sldNum" sz="quarter" idx="12"/>
          </p:nvPr>
        </p:nvSpPr>
        <p:spPr/>
        <p:txBody>
          <a:bodyPr/>
          <a:lstStyle/>
          <a:p>
            <a:fld id="{6305453D-3CD3-4976-A000-9EC0DAD0A0DB}" type="slidenum">
              <a:rPr lang="en-US" smtClean="0"/>
              <a:pPr/>
              <a:t>12</a:t>
            </a:fld>
            <a:endParaRPr lang="en-US" dirty="0"/>
          </a:p>
        </p:txBody>
      </p:sp>
      <p:pic>
        <p:nvPicPr>
          <p:cNvPr id="6" name="Content Placeholder 5">
            <a:extLst>
              <a:ext uri="{FF2B5EF4-FFF2-40B4-BE49-F238E27FC236}">
                <a16:creationId xmlns:a16="http://schemas.microsoft.com/office/drawing/2014/main" id="{58DB138F-ED53-4E3B-BBF9-81E870E3544E}"/>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126693" y="2204346"/>
            <a:ext cx="4525963" cy="3391411"/>
          </a:xfrm>
          <a:prstGeom prst="rect">
            <a:avLst/>
          </a:prstGeom>
        </p:spPr>
      </p:pic>
    </p:spTree>
    <p:extLst>
      <p:ext uri="{BB962C8B-B14F-4D97-AF65-F5344CB8AC3E}">
        <p14:creationId xmlns:p14="http://schemas.microsoft.com/office/powerpoint/2010/main" val="1939266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41BD9-0398-44AC-992F-09485C1A143F}"/>
              </a:ext>
            </a:extLst>
          </p:cNvPr>
          <p:cNvSpPr>
            <a:spLocks noGrp="1"/>
          </p:cNvSpPr>
          <p:nvPr>
            <p:ph type="title"/>
          </p:nvPr>
        </p:nvSpPr>
        <p:spPr/>
        <p:txBody>
          <a:bodyPr/>
          <a:lstStyle/>
          <a:p>
            <a:r>
              <a:rPr lang="en-US" dirty="0"/>
              <a:t>Clinician Spotlight</a:t>
            </a:r>
          </a:p>
        </p:txBody>
      </p:sp>
      <p:sp>
        <p:nvSpPr>
          <p:cNvPr id="4" name="Content Placeholder 3">
            <a:extLst>
              <a:ext uri="{FF2B5EF4-FFF2-40B4-BE49-F238E27FC236}">
                <a16:creationId xmlns:a16="http://schemas.microsoft.com/office/drawing/2014/main" id="{DA5637AD-E1DC-4498-AFBA-BEF66A059324}"/>
              </a:ext>
            </a:extLst>
          </p:cNvPr>
          <p:cNvSpPr>
            <a:spLocks noGrp="1"/>
          </p:cNvSpPr>
          <p:nvPr>
            <p:ph sz="half" idx="2"/>
          </p:nvPr>
        </p:nvSpPr>
        <p:spPr>
          <a:xfrm>
            <a:off x="457200" y="1600200"/>
            <a:ext cx="8229600" cy="4525963"/>
          </a:xfrm>
        </p:spPr>
        <p:txBody>
          <a:bodyPr>
            <a:normAutofit/>
          </a:bodyPr>
          <a:lstStyle/>
          <a:p>
            <a:pPr marL="0" indent="0">
              <a:buNone/>
            </a:pPr>
            <a:r>
              <a:rPr lang="en-US" sz="2000" dirty="0">
                <a:solidFill>
                  <a:srgbClr val="0E101A"/>
                </a:solidFill>
                <a:effectLst/>
                <a:latin typeface="Arial" panose="020B0604020202020204" pitchFamily="34" charset="0"/>
                <a:ea typeface="Calibri" panose="020F0502020204030204" pitchFamily="34" charset="0"/>
                <a:cs typeface="Arial" panose="020B0604020202020204" pitchFamily="34" charset="0"/>
              </a:rPr>
              <a:t>Highland Hospital surgeon Dr. Timothy Browder was featured on KTVU Local News this week for a TV segment called "The surgeon who wouldn't let </a:t>
            </a:r>
            <a:r>
              <a:rPr lang="en-US" sz="2000" dirty="0" err="1">
                <a:solidFill>
                  <a:srgbClr val="0E101A"/>
                </a:solidFill>
                <a:effectLst/>
                <a:latin typeface="Arial" panose="020B0604020202020204" pitchFamily="34" charset="0"/>
                <a:ea typeface="Calibri" panose="020F0502020204030204" pitchFamily="34" charset="0"/>
                <a:cs typeface="Arial" panose="020B0604020202020204" pitchFamily="34" charset="0"/>
              </a:rPr>
              <a:t>Ersie</a:t>
            </a:r>
            <a:r>
              <a:rPr lang="en-US" sz="2000" dirty="0">
                <a:solidFill>
                  <a:srgbClr val="0E101A"/>
                </a:solidFill>
                <a:effectLst/>
                <a:latin typeface="Arial" panose="020B0604020202020204" pitchFamily="34" charset="0"/>
                <a:ea typeface="Calibri" panose="020F0502020204030204" pitchFamily="34" charset="0"/>
                <a:cs typeface="Arial" panose="020B0604020202020204" pitchFamily="34" charset="0"/>
              </a:rPr>
              <a:t> Joyner say goodbye." It covers how Dr. Browder saved former Oakland Police Capt. </a:t>
            </a:r>
            <a:r>
              <a:rPr lang="en-US" sz="2000" dirty="0" err="1">
                <a:solidFill>
                  <a:srgbClr val="0E101A"/>
                </a:solidFill>
                <a:effectLst/>
                <a:latin typeface="Arial" panose="020B0604020202020204" pitchFamily="34" charset="0"/>
                <a:ea typeface="Calibri" panose="020F0502020204030204" pitchFamily="34" charset="0"/>
                <a:cs typeface="Arial" panose="020B0604020202020204" pitchFamily="34" charset="0"/>
              </a:rPr>
              <a:t>Ersie</a:t>
            </a:r>
            <a:r>
              <a:rPr lang="en-US" sz="2000" dirty="0">
                <a:solidFill>
                  <a:srgbClr val="0E101A"/>
                </a:solidFill>
                <a:effectLst/>
                <a:latin typeface="Arial" panose="020B0604020202020204" pitchFamily="34" charset="0"/>
                <a:ea typeface="Calibri" panose="020F0502020204030204" pitchFamily="34" charset="0"/>
                <a:cs typeface="Arial" panose="020B0604020202020204" pitchFamily="34" charset="0"/>
              </a:rPr>
              <a:t> Joyner's life, after he was shot 22 times in a robbery gone-wrong.</a:t>
            </a:r>
            <a:br>
              <a:rPr lang="en-US" sz="2000" dirty="0">
                <a:solidFill>
                  <a:srgbClr val="0E101A"/>
                </a:solidFill>
                <a:effectLst/>
                <a:latin typeface="Arial" panose="020B0604020202020204" pitchFamily="34" charset="0"/>
                <a:ea typeface="Calibri" panose="020F0502020204030204" pitchFamily="34" charset="0"/>
                <a:cs typeface="Arial" panose="020B0604020202020204" pitchFamily="34" charset="0"/>
              </a:rPr>
            </a:br>
            <a:endParaRPr lang="en-US" sz="2000" dirty="0">
              <a:solidFill>
                <a:srgbClr val="0E101A"/>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2000" b="1" dirty="0">
                <a:solidFill>
                  <a:srgbClr val="0E101A"/>
                </a:solidFill>
                <a:effectLst/>
                <a:latin typeface="Arial" panose="020B0604020202020204" pitchFamily="34" charset="0"/>
                <a:ea typeface="Calibri" panose="020F0502020204030204" pitchFamily="34" charset="0"/>
                <a:cs typeface="Arial" panose="020B0604020202020204" pitchFamily="34" charset="0"/>
              </a:rPr>
              <a:t>If you haven't seen it yet, you can watch it here: </a:t>
            </a:r>
            <a:r>
              <a:rPr lang="en-US"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https://www.ktvu.com/video/1030212</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a:solidFill>
                  <a:srgbClr val="0E101A"/>
                </a:solidFill>
                <a:effectLst/>
                <a:latin typeface="Arial" panose="020B0604020202020204" pitchFamily="34" charset="0"/>
                <a:ea typeface="Calibri" panose="020F0502020204030204" pitchFamily="34" charset="0"/>
                <a:cs typeface="Arial" panose="020B0604020202020204" pitchFamily="34" charset="0"/>
              </a:rPr>
              <a:t>Dr. Browder gave a terrific interview. </a:t>
            </a:r>
            <a:br>
              <a:rPr lang="en-US" sz="2000" dirty="0">
                <a:solidFill>
                  <a:srgbClr val="0E101A"/>
                </a:solidFill>
                <a:effectLst/>
                <a:latin typeface="Arial" panose="020B0604020202020204" pitchFamily="34" charset="0"/>
                <a:ea typeface="Calibri" panose="020F0502020204030204" pitchFamily="34" charset="0"/>
                <a:cs typeface="Arial" panose="020B0604020202020204" pitchFamily="34" charset="0"/>
              </a:rPr>
            </a:br>
            <a:br>
              <a:rPr lang="en-US" sz="2000" dirty="0">
                <a:solidFill>
                  <a:srgbClr val="0E101A"/>
                </a:solidFill>
                <a:effectLst/>
                <a:latin typeface="Arial" panose="020B0604020202020204" pitchFamily="34" charset="0"/>
                <a:ea typeface="Calibri" panose="020F0502020204030204" pitchFamily="34" charset="0"/>
                <a:cs typeface="Arial" panose="020B0604020202020204" pitchFamily="34" charset="0"/>
              </a:rPr>
            </a:br>
            <a:r>
              <a:rPr lang="en-US" sz="2000" dirty="0">
                <a:solidFill>
                  <a:srgbClr val="0E101A"/>
                </a:solidFill>
                <a:effectLst/>
                <a:latin typeface="Arial" panose="020B0604020202020204" pitchFamily="34" charset="0"/>
                <a:ea typeface="Calibri" panose="020F0502020204030204" pitchFamily="34" charset="0"/>
                <a:cs typeface="Arial" panose="020B0604020202020204" pitchFamily="34" charset="0"/>
              </a:rPr>
              <a:t>The result is a news clip that champions AHS, Highland, and our critical role in the community. It does a great job of recognizing public health care workers for the heroic work they do. </a:t>
            </a:r>
            <a:endParaRPr lang="en-US" sz="20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A03BA6C9-45E0-4CF8-9EAB-BE024F108152}"/>
              </a:ext>
            </a:extLst>
          </p:cNvPr>
          <p:cNvSpPr>
            <a:spLocks noGrp="1"/>
          </p:cNvSpPr>
          <p:nvPr>
            <p:ph type="sldNum" sz="quarter" idx="12"/>
          </p:nvPr>
        </p:nvSpPr>
        <p:spPr/>
        <p:txBody>
          <a:bodyPr/>
          <a:lstStyle/>
          <a:p>
            <a:fld id="{6305453D-3CD3-4976-A000-9EC0DAD0A0DB}" type="slidenum">
              <a:rPr lang="en-US" smtClean="0"/>
              <a:pPr/>
              <a:t>13</a:t>
            </a:fld>
            <a:endParaRPr lang="en-US" dirty="0"/>
          </a:p>
        </p:txBody>
      </p:sp>
    </p:spTree>
    <p:extLst>
      <p:ext uri="{BB962C8B-B14F-4D97-AF65-F5344CB8AC3E}">
        <p14:creationId xmlns:p14="http://schemas.microsoft.com/office/powerpoint/2010/main" val="1229526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29C6B7E-5C39-494F-8AD7-377CA10A3E6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7305" y="1814053"/>
            <a:ext cx="8223948" cy="3790334"/>
          </a:xfrm>
        </p:spPr>
      </p:pic>
      <p:sp>
        <p:nvSpPr>
          <p:cNvPr id="4" name="Slide Number Placeholder 3">
            <a:extLst>
              <a:ext uri="{FF2B5EF4-FFF2-40B4-BE49-F238E27FC236}">
                <a16:creationId xmlns:a16="http://schemas.microsoft.com/office/drawing/2014/main" id="{A968BB60-8189-4E7B-9A62-F07BC74B346C}"/>
              </a:ext>
            </a:extLst>
          </p:cNvPr>
          <p:cNvSpPr>
            <a:spLocks noGrp="1"/>
          </p:cNvSpPr>
          <p:nvPr>
            <p:ph type="sldNum" sz="quarter" idx="12"/>
          </p:nvPr>
        </p:nvSpPr>
        <p:spPr/>
        <p:txBody>
          <a:bodyPr/>
          <a:lstStyle/>
          <a:p>
            <a:fld id="{6305453D-3CD3-4976-A000-9EC0DAD0A0DB}" type="slidenum">
              <a:rPr lang="en-US" smtClean="0"/>
              <a:pPr/>
              <a:t>14</a:t>
            </a:fld>
            <a:endParaRPr lang="en-US" dirty="0"/>
          </a:p>
        </p:txBody>
      </p:sp>
    </p:spTree>
    <p:extLst>
      <p:ext uri="{BB962C8B-B14F-4D97-AF65-F5344CB8AC3E}">
        <p14:creationId xmlns:p14="http://schemas.microsoft.com/office/powerpoint/2010/main" val="3674344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BE185-F4F0-41D7-9080-D587CAB996EB}"/>
              </a:ext>
            </a:extLst>
          </p:cNvPr>
          <p:cNvSpPr>
            <a:spLocks noGrp="1"/>
          </p:cNvSpPr>
          <p:nvPr>
            <p:ph type="ctrTitle"/>
          </p:nvPr>
        </p:nvSpPr>
        <p:spPr>
          <a:xfrm>
            <a:off x="685800" y="2071433"/>
            <a:ext cx="7772400" cy="1881135"/>
          </a:xfrm>
        </p:spPr>
        <p:txBody>
          <a:bodyPr>
            <a:normAutofit fontScale="90000"/>
          </a:bodyPr>
          <a:lstStyle/>
          <a:p>
            <a:r>
              <a:rPr lang="en-US" dirty="0"/>
              <a:t>Patient Centered Story</a:t>
            </a:r>
            <a:br>
              <a:rPr lang="en-US" dirty="0"/>
            </a:br>
            <a:r>
              <a:rPr lang="en-US" b="0" dirty="0"/>
              <a:t>Alameda Hospital</a:t>
            </a:r>
            <a:br>
              <a:rPr lang="en-US" b="0" dirty="0"/>
            </a:br>
            <a:r>
              <a:rPr lang="en-US" b="0" dirty="0"/>
              <a:t>Ophthalmology Department</a:t>
            </a:r>
          </a:p>
        </p:txBody>
      </p:sp>
      <p:sp>
        <p:nvSpPr>
          <p:cNvPr id="4" name="Slide Number Placeholder 3">
            <a:extLst>
              <a:ext uri="{FF2B5EF4-FFF2-40B4-BE49-F238E27FC236}">
                <a16:creationId xmlns:a16="http://schemas.microsoft.com/office/drawing/2014/main" id="{10E96131-D126-412B-A016-1F9C552B78EF}"/>
              </a:ext>
            </a:extLst>
          </p:cNvPr>
          <p:cNvSpPr>
            <a:spLocks noGrp="1"/>
          </p:cNvSpPr>
          <p:nvPr>
            <p:ph type="sldNum" sz="quarter" idx="12"/>
          </p:nvPr>
        </p:nvSpPr>
        <p:spPr/>
        <p:txBody>
          <a:bodyPr/>
          <a:lstStyle/>
          <a:p>
            <a:fld id="{6305453D-3CD3-4976-A000-9EC0DAD0A0DB}" type="slidenum">
              <a:rPr lang="en-US" smtClean="0"/>
              <a:pPr/>
              <a:t>2</a:t>
            </a:fld>
            <a:endParaRPr lang="en-US" dirty="0"/>
          </a:p>
        </p:txBody>
      </p:sp>
    </p:spTree>
    <p:extLst>
      <p:ext uri="{BB962C8B-B14F-4D97-AF65-F5344CB8AC3E}">
        <p14:creationId xmlns:p14="http://schemas.microsoft.com/office/powerpoint/2010/main" val="1292334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3BE46-AB13-4A07-B199-1E3F44AEDC3A}"/>
              </a:ext>
            </a:extLst>
          </p:cNvPr>
          <p:cNvSpPr>
            <a:spLocks noGrp="1"/>
          </p:cNvSpPr>
          <p:nvPr>
            <p:ph type="ctrTitle"/>
          </p:nvPr>
        </p:nvSpPr>
        <p:spPr>
          <a:xfrm>
            <a:off x="685800" y="2130425"/>
            <a:ext cx="7772400" cy="1470025"/>
          </a:xfrm>
        </p:spPr>
        <p:txBody>
          <a:bodyPr>
            <a:normAutofit/>
          </a:bodyPr>
          <a:lstStyle/>
          <a:p>
            <a:r>
              <a:rPr lang="en-US" dirty="0"/>
              <a:t>AHS Operations and Program Update</a:t>
            </a:r>
          </a:p>
        </p:txBody>
      </p:sp>
      <p:sp>
        <p:nvSpPr>
          <p:cNvPr id="4" name="Slide Number Placeholder 3">
            <a:extLst>
              <a:ext uri="{FF2B5EF4-FFF2-40B4-BE49-F238E27FC236}">
                <a16:creationId xmlns:a16="http://schemas.microsoft.com/office/drawing/2014/main" id="{CF70859D-A4EC-4AF7-B2A0-F57B77DAAEB0}"/>
              </a:ext>
            </a:extLst>
          </p:cNvPr>
          <p:cNvSpPr>
            <a:spLocks noGrp="1"/>
          </p:cNvSpPr>
          <p:nvPr>
            <p:ph type="sldNum" sz="quarter" idx="12"/>
          </p:nvPr>
        </p:nvSpPr>
        <p:spPr/>
        <p:txBody>
          <a:bodyPr/>
          <a:lstStyle/>
          <a:p>
            <a:fld id="{6305453D-3CD3-4976-A000-9EC0DAD0A0DB}" type="slidenum">
              <a:rPr lang="en-US" smtClean="0"/>
              <a:pPr/>
              <a:t>3</a:t>
            </a:fld>
            <a:endParaRPr lang="en-US" dirty="0"/>
          </a:p>
        </p:txBody>
      </p:sp>
    </p:spTree>
    <p:extLst>
      <p:ext uri="{BB962C8B-B14F-4D97-AF65-F5344CB8AC3E}">
        <p14:creationId xmlns:p14="http://schemas.microsoft.com/office/powerpoint/2010/main" val="2806411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BE185-F4F0-41D7-9080-D587CAB996EB}"/>
              </a:ext>
            </a:extLst>
          </p:cNvPr>
          <p:cNvSpPr>
            <a:spLocks noGrp="1"/>
          </p:cNvSpPr>
          <p:nvPr>
            <p:ph type="ctrTitle"/>
          </p:nvPr>
        </p:nvSpPr>
        <p:spPr>
          <a:xfrm>
            <a:off x="685800" y="2071433"/>
            <a:ext cx="7772400" cy="1470025"/>
          </a:xfrm>
        </p:spPr>
        <p:txBody>
          <a:bodyPr/>
          <a:lstStyle/>
          <a:p>
            <a:r>
              <a:rPr lang="en-US" dirty="0"/>
              <a:t>Sustainability</a:t>
            </a:r>
          </a:p>
        </p:txBody>
      </p:sp>
      <p:sp>
        <p:nvSpPr>
          <p:cNvPr id="4" name="Slide Number Placeholder 3">
            <a:extLst>
              <a:ext uri="{FF2B5EF4-FFF2-40B4-BE49-F238E27FC236}">
                <a16:creationId xmlns:a16="http://schemas.microsoft.com/office/drawing/2014/main" id="{10E96131-D126-412B-A016-1F9C552B78EF}"/>
              </a:ext>
            </a:extLst>
          </p:cNvPr>
          <p:cNvSpPr>
            <a:spLocks noGrp="1"/>
          </p:cNvSpPr>
          <p:nvPr>
            <p:ph type="sldNum" sz="quarter" idx="12"/>
          </p:nvPr>
        </p:nvSpPr>
        <p:spPr/>
        <p:txBody>
          <a:bodyPr/>
          <a:lstStyle/>
          <a:p>
            <a:fld id="{6305453D-3CD3-4976-A000-9EC0DAD0A0DB}" type="slidenum">
              <a:rPr lang="en-US" smtClean="0"/>
              <a:pPr/>
              <a:t>4</a:t>
            </a:fld>
            <a:endParaRPr lang="en-US" dirty="0"/>
          </a:p>
        </p:txBody>
      </p:sp>
    </p:spTree>
    <p:extLst>
      <p:ext uri="{BB962C8B-B14F-4D97-AF65-F5344CB8AC3E}">
        <p14:creationId xmlns:p14="http://schemas.microsoft.com/office/powerpoint/2010/main" val="4244843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2BED1-81CD-4F4F-832F-3A575EB3A590}"/>
              </a:ext>
            </a:extLst>
          </p:cNvPr>
          <p:cNvSpPr>
            <a:spLocks noGrp="1"/>
          </p:cNvSpPr>
          <p:nvPr>
            <p:ph type="title"/>
          </p:nvPr>
        </p:nvSpPr>
        <p:spPr>
          <a:xfrm>
            <a:off x="457200" y="274638"/>
            <a:ext cx="8229600" cy="1143000"/>
          </a:xfrm>
        </p:spPr>
        <p:txBody>
          <a:bodyPr>
            <a:normAutofit fontScale="90000"/>
          </a:bodyPr>
          <a:lstStyle/>
          <a:p>
            <a:r>
              <a:rPr lang="en-US" sz="3600" b="0" dirty="0">
                <a:effectLst/>
                <a:latin typeface="Calibri" panose="020F0502020204030204" pitchFamily="34" charset="0"/>
                <a:ea typeface="Calibri" panose="020F0502020204030204" pitchFamily="34" charset="0"/>
                <a:cs typeface="Times New Roman" panose="02020603050405020304" pitchFamily="18" charset="0"/>
              </a:rPr>
              <a:t>Transition of Highland Ambulatory Clinics to a Federally Qualified Health Center</a:t>
            </a:r>
            <a:endParaRPr lang="en-US" sz="3600" b="0" dirty="0"/>
          </a:p>
        </p:txBody>
      </p:sp>
      <p:sp>
        <p:nvSpPr>
          <p:cNvPr id="4" name="Content Placeholder 3">
            <a:extLst>
              <a:ext uri="{FF2B5EF4-FFF2-40B4-BE49-F238E27FC236}">
                <a16:creationId xmlns:a16="http://schemas.microsoft.com/office/drawing/2014/main" id="{CA4883E7-1EE1-455C-B317-A30DCA7267C3}"/>
              </a:ext>
            </a:extLst>
          </p:cNvPr>
          <p:cNvSpPr>
            <a:spLocks noGrp="1"/>
          </p:cNvSpPr>
          <p:nvPr>
            <p:ph sz="half" idx="2"/>
          </p:nvPr>
        </p:nvSpPr>
        <p:spPr>
          <a:xfrm>
            <a:off x="457199" y="1592318"/>
            <a:ext cx="8281219" cy="4299664"/>
          </a:xfrm>
        </p:spPr>
        <p:txBody>
          <a:bodyPr>
            <a:noAutofit/>
          </a:bodyPr>
          <a:lstStyle/>
          <a:p>
            <a:pPr marL="0" marR="0" indent="0">
              <a:lnSpc>
                <a:spcPct val="107000"/>
              </a:lnSpc>
              <a:spcBef>
                <a:spcPts val="0"/>
              </a:spcBef>
              <a:spcAft>
                <a:spcPts val="80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Effective March 1, 2022, our Highland ambulatory clinics on K7, E2, HCP4 and HCP5 will join K6 to resume being a campus wide Federally Qualified Health Center (FQHC). Some of the benefits of being a federally qualified health center include: </a:t>
            </a:r>
          </a:p>
          <a:p>
            <a:pPr marL="400050" lvl="1" indent="0">
              <a:lnSpc>
                <a:spcPct val="107000"/>
              </a:lnSpc>
              <a:spcBef>
                <a:spcPts val="0"/>
              </a:spcBef>
              <a:spcAft>
                <a:spcPts val="80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Patient-led governance that drives health equity; information about our Co-Applicant Board</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r>
              <a:rPr lang="en-US" sz="1600" dirty="0">
                <a:effectLst/>
                <a:latin typeface="Calibri" panose="020F0502020204030204" pitchFamily="34" charset="0"/>
                <a:ea typeface="Calibri" panose="020F0502020204030204" pitchFamily="34" charset="0"/>
                <a:cs typeface="Times New Roman" panose="02020603050405020304" pitchFamily="18" charset="0"/>
              </a:rPr>
              <a:t>   is here.</a:t>
            </a:r>
          </a:p>
          <a:p>
            <a:pPr marL="400050" lvl="1" indent="0">
              <a:lnSpc>
                <a:spcPct val="107000"/>
              </a:lnSpc>
              <a:spcBef>
                <a:spcPts val="0"/>
              </a:spcBef>
              <a:spcAft>
                <a:spcPts val="80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Higher payment rates for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MediCal</a:t>
            </a:r>
            <a:r>
              <a:rPr lang="en-US" sz="1600" dirty="0">
                <a:effectLst/>
                <a:latin typeface="Calibri" panose="020F0502020204030204" pitchFamily="34" charset="0"/>
                <a:ea typeface="Calibri" panose="020F0502020204030204" pitchFamily="34" charset="0"/>
                <a:cs typeface="Times New Roman" panose="02020603050405020304" pitchFamily="18" charset="0"/>
              </a:rPr>
              <a:t> and Medicare due to FQHC status.</a:t>
            </a:r>
          </a:p>
          <a:p>
            <a:pPr marL="400050" lvl="1" indent="0">
              <a:lnSpc>
                <a:spcPct val="107000"/>
              </a:lnSpc>
              <a:spcBef>
                <a:spcPts val="0"/>
              </a:spcBef>
              <a:spcAft>
                <a:spcPts val="80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Ability to participate in pharmacy programs that are lower cost to our system.</a:t>
            </a:r>
          </a:p>
          <a:p>
            <a:pPr marL="400050" lvl="1" indent="0">
              <a:lnSpc>
                <a:spcPct val="107000"/>
              </a:lnSpc>
              <a:spcBef>
                <a:spcPts val="0"/>
              </a:spcBef>
              <a:spcAft>
                <a:spcPts val="80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Alignment of financial statements for all AHS FQHCs that are consistent with our reporting</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r>
              <a:rPr lang="en-US" sz="1600" dirty="0">
                <a:effectLst/>
                <a:latin typeface="Calibri" panose="020F0502020204030204" pitchFamily="34" charset="0"/>
                <a:ea typeface="Calibri" panose="020F0502020204030204" pitchFamily="34" charset="0"/>
                <a:cs typeface="Times New Roman" panose="02020603050405020304" pitchFamily="18" charset="0"/>
              </a:rPr>
              <a:t>   requirements with Alameda County.</a:t>
            </a:r>
          </a:p>
          <a:p>
            <a:pPr marL="400050" lvl="1" indent="0">
              <a:lnSpc>
                <a:spcPct val="107000"/>
              </a:lnSpc>
              <a:spcBef>
                <a:spcPts val="0"/>
              </a:spcBef>
              <a:spcAft>
                <a:spcPts val="80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Eliminate current conflicting regulatory requirements at Highland ambulatory clinics.</a:t>
            </a:r>
          </a:p>
          <a:p>
            <a:pPr marL="0" marR="0" indent="0">
              <a:lnSpc>
                <a:spcPct val="107000"/>
              </a:lnSpc>
              <a:spcBef>
                <a:spcPts val="0"/>
              </a:spcBef>
              <a:spcAft>
                <a:spcPts val="80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AHS will continue to get paid at our existing FQ rate for all clinics starting on 3/1 until the new rate is finalized.</a:t>
            </a:r>
          </a:p>
          <a:p>
            <a:pPr marL="0" indent="0">
              <a:buNone/>
            </a:pPr>
            <a:endParaRPr lang="en-US" sz="1600"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47B7F5DF-91F4-4CCC-8BE3-25E1277EF2D9}"/>
              </a:ext>
            </a:extLst>
          </p:cNvPr>
          <p:cNvSpPr>
            <a:spLocks noGrp="1"/>
          </p:cNvSpPr>
          <p:nvPr>
            <p:ph type="sldNum" sz="quarter" idx="12"/>
          </p:nvPr>
        </p:nvSpPr>
        <p:spPr/>
        <p:txBody>
          <a:bodyPr/>
          <a:lstStyle/>
          <a:p>
            <a:fld id="{6305453D-3CD3-4976-A000-9EC0DAD0A0DB}" type="slidenum">
              <a:rPr lang="en-US" smtClean="0"/>
              <a:pPr/>
              <a:t>5</a:t>
            </a:fld>
            <a:endParaRPr lang="en-US" dirty="0"/>
          </a:p>
        </p:txBody>
      </p:sp>
    </p:spTree>
    <p:extLst>
      <p:ext uri="{BB962C8B-B14F-4D97-AF65-F5344CB8AC3E}">
        <p14:creationId xmlns:p14="http://schemas.microsoft.com/office/powerpoint/2010/main" val="1689657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092C7-C822-448F-A0E2-D3962259AFAD}"/>
              </a:ext>
            </a:extLst>
          </p:cNvPr>
          <p:cNvSpPr>
            <a:spLocks noGrp="1"/>
          </p:cNvSpPr>
          <p:nvPr>
            <p:ph type="ctrTitle"/>
          </p:nvPr>
        </p:nvSpPr>
        <p:spPr/>
        <p:txBody>
          <a:bodyPr/>
          <a:lstStyle/>
          <a:p>
            <a:r>
              <a:rPr lang="en-US" dirty="0"/>
              <a:t>Patient Experience</a:t>
            </a:r>
          </a:p>
        </p:txBody>
      </p:sp>
      <p:sp>
        <p:nvSpPr>
          <p:cNvPr id="4" name="Slide Number Placeholder 3">
            <a:extLst>
              <a:ext uri="{FF2B5EF4-FFF2-40B4-BE49-F238E27FC236}">
                <a16:creationId xmlns:a16="http://schemas.microsoft.com/office/drawing/2014/main" id="{F5576386-0111-45C1-B41D-81008CE52AA8}"/>
              </a:ext>
            </a:extLst>
          </p:cNvPr>
          <p:cNvSpPr>
            <a:spLocks noGrp="1"/>
          </p:cNvSpPr>
          <p:nvPr>
            <p:ph type="sldNum" sz="quarter" idx="12"/>
          </p:nvPr>
        </p:nvSpPr>
        <p:spPr/>
        <p:txBody>
          <a:bodyPr/>
          <a:lstStyle/>
          <a:p>
            <a:fld id="{6305453D-3CD3-4976-A000-9EC0DAD0A0DB}" type="slidenum">
              <a:rPr lang="en-US" smtClean="0"/>
              <a:pPr/>
              <a:t>6</a:t>
            </a:fld>
            <a:endParaRPr lang="en-US" dirty="0"/>
          </a:p>
        </p:txBody>
      </p:sp>
    </p:spTree>
    <p:extLst>
      <p:ext uri="{BB962C8B-B14F-4D97-AF65-F5344CB8AC3E}">
        <p14:creationId xmlns:p14="http://schemas.microsoft.com/office/powerpoint/2010/main" val="1675383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86E8F-6FD3-44C1-8BB2-DA4AB650236C}"/>
              </a:ext>
            </a:extLst>
          </p:cNvPr>
          <p:cNvSpPr>
            <a:spLocks noGrp="1"/>
          </p:cNvSpPr>
          <p:nvPr>
            <p:ph sz="half" idx="1"/>
          </p:nvPr>
        </p:nvSpPr>
        <p:spPr>
          <a:xfrm>
            <a:off x="457200" y="699008"/>
            <a:ext cx="8153400" cy="4816889"/>
          </a:xfrm>
        </p:spPr>
        <p:txBody>
          <a:bodyPr>
            <a:normAutofit fontScale="70000" lnSpcReduction="20000"/>
          </a:bodyPr>
          <a:lstStyle/>
          <a:p>
            <a:pPr marL="0" marR="0" lvl="0" indent="0">
              <a:lnSpc>
                <a:spcPct val="107000"/>
              </a:lnSpc>
              <a:spcBef>
                <a:spcPts val="0"/>
              </a:spcBef>
              <a:spcAft>
                <a:spcPts val="0"/>
              </a:spcAft>
              <a:buNone/>
            </a:pPr>
            <a:r>
              <a:rPr lang="en-US" sz="1800" dirty="0">
                <a:effectLst/>
                <a:latin typeface="Arial" panose="020B0604020202020204" pitchFamily="34" charset="0"/>
                <a:ea typeface="Calibri" panose="020F0502020204030204" pitchFamily="34" charset="0"/>
                <a:cs typeface="Arial" panose="020B0604020202020204" pitchFamily="34" charset="0"/>
              </a:rPr>
              <a:t>Improving our Patient Experience</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lvl="1" indent="-342900">
              <a:lnSpc>
                <a:spcPct val="107000"/>
              </a:lnSpc>
              <a:spcBef>
                <a:spcPts val="0"/>
              </a:spcBef>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As an organization, we aspire for our patients to trust us, have great clinical outcomes, and choose us as their healthcare provider of choice. </a:t>
            </a:r>
          </a:p>
          <a:p>
            <a:pPr lvl="1" indent="-342900">
              <a:lnSpc>
                <a:spcPct val="107000"/>
              </a:lnSpc>
              <a:spcBef>
                <a:spcPts val="0"/>
              </a:spcBef>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The right thing for us to do is to provide our patients with exceptional experiences when they interface with us. </a:t>
            </a:r>
          </a:p>
          <a:p>
            <a:pPr lvl="1" indent="-342900">
              <a:lnSpc>
                <a:spcPct val="107000"/>
              </a:lnSpc>
              <a:spcBef>
                <a:spcPts val="0"/>
              </a:spcBef>
              <a:spcAft>
                <a:spcPts val="8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We have been measuring our patient satisfaction scores for several years, and the scores have shown some improvement, but we can do much better as we continue on our journey to be BEST.</a:t>
            </a:r>
          </a:p>
          <a:p>
            <a:pPr marL="0" marR="0" indent="0">
              <a:lnSpc>
                <a:spcPct val="107000"/>
              </a:lnSpc>
              <a:spcBef>
                <a:spcPts val="0"/>
              </a:spcBef>
              <a:spcAft>
                <a:spcPts val="800"/>
              </a:spcAft>
              <a:buNone/>
            </a:pPr>
            <a:r>
              <a:rPr lang="en-US" sz="1800" dirty="0">
                <a:effectLst/>
                <a:latin typeface="Arial" panose="020B0604020202020204" pitchFamily="34" charset="0"/>
                <a:ea typeface="Calibri" panose="020F0502020204030204" pitchFamily="34" charset="0"/>
                <a:cs typeface="Arial" panose="020B0604020202020204" pitchFamily="34" charset="0"/>
              </a:rPr>
              <a:t>One of the tools staff are expected to utilize is a commitment to our Service Standard Related to Greeting a Patient (GIFT)</a:t>
            </a:r>
          </a:p>
          <a:p>
            <a:pPr lvl="1" indent="-342900">
              <a:lnSpc>
                <a:spcPct val="107000"/>
              </a:lnSpc>
              <a:spcBef>
                <a:spcPts val="0"/>
              </a:spcBef>
              <a:buFont typeface="Symbol" panose="05050102010706020507" pitchFamily="18" charset="2"/>
              <a:buChar char=""/>
            </a:pPr>
            <a:r>
              <a:rPr lang="en-US" sz="1800" dirty="0">
                <a:latin typeface="Arial" panose="020B0604020202020204" pitchFamily="34" charset="0"/>
                <a:ea typeface="Calibri" panose="020F0502020204030204" pitchFamily="34" charset="0"/>
                <a:cs typeface="Arial" panose="020B0604020202020204" pitchFamily="34" charset="0"/>
              </a:rPr>
              <a:t>G </a:t>
            </a:r>
            <a:r>
              <a:rPr lang="en-US" sz="1800" dirty="0">
                <a:effectLst/>
                <a:latin typeface="Arial" panose="020B0604020202020204" pitchFamily="34" charset="0"/>
                <a:ea typeface="Calibri" panose="020F0502020204030204" pitchFamily="34" charset="0"/>
                <a:cs typeface="Arial" panose="020B0604020202020204" pitchFamily="34" charset="0"/>
              </a:rPr>
              <a:t>- Greet the patient</a:t>
            </a:r>
          </a:p>
          <a:p>
            <a:pPr lvl="1" indent="-342900">
              <a:lnSpc>
                <a:spcPct val="107000"/>
              </a:lnSpc>
              <a:spcBef>
                <a:spcPts val="0"/>
              </a:spcBef>
              <a:buFont typeface="Symbol" panose="05050102010706020507" pitchFamily="18" charset="2"/>
              <a:buChar char=""/>
            </a:pPr>
            <a:r>
              <a:rPr lang="en-US" sz="1800" dirty="0">
                <a:latin typeface="Arial" panose="020B0604020202020204" pitchFamily="34" charset="0"/>
                <a:ea typeface="Calibri" panose="020F0502020204030204" pitchFamily="34" charset="0"/>
                <a:cs typeface="Arial" panose="020B0604020202020204" pitchFamily="34" charset="0"/>
              </a:rPr>
              <a:t> I  </a:t>
            </a:r>
            <a:r>
              <a:rPr lang="en-US" sz="1800" dirty="0">
                <a:effectLst/>
                <a:latin typeface="Arial" panose="020B0604020202020204" pitchFamily="34" charset="0"/>
                <a:ea typeface="Calibri" panose="020F0502020204030204" pitchFamily="34" charset="0"/>
                <a:cs typeface="Arial" panose="020B0604020202020204" pitchFamily="34" charset="0"/>
              </a:rPr>
              <a:t>- Introduce yourself (name, title, and department)</a:t>
            </a:r>
          </a:p>
          <a:p>
            <a:pPr lvl="1" indent="-342900">
              <a:lnSpc>
                <a:spcPct val="107000"/>
              </a:lnSpc>
              <a:spcBef>
                <a:spcPts val="0"/>
              </a:spcBef>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F -  For: I am here for…. Is there anything else I can do for you?</a:t>
            </a:r>
          </a:p>
          <a:p>
            <a:pPr lvl="1" indent="-342900">
              <a:lnSpc>
                <a:spcPct val="107000"/>
              </a:lnSpc>
              <a:spcBef>
                <a:spcPts val="0"/>
              </a:spcBef>
              <a:spcAft>
                <a:spcPts val="8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T -  Thank you</a:t>
            </a:r>
          </a:p>
          <a:p>
            <a:pPr marL="0" marR="0" indent="0">
              <a:lnSpc>
                <a:spcPct val="107000"/>
              </a:lnSpc>
              <a:spcBef>
                <a:spcPts val="0"/>
              </a:spcBef>
              <a:spcAft>
                <a:spcPts val="800"/>
              </a:spcAft>
              <a:buNone/>
            </a:pPr>
            <a:r>
              <a:rPr lang="en-US" sz="1800" dirty="0">
                <a:effectLst/>
                <a:latin typeface="Arial" panose="020B0604020202020204" pitchFamily="34" charset="0"/>
                <a:ea typeface="Calibri" panose="020F0502020204030204" pitchFamily="34" charset="0"/>
                <a:cs typeface="Arial" panose="020B0604020202020204" pitchFamily="34" charset="0"/>
              </a:rPr>
              <a:t>G.I.F.T. is a very effective method of initial communication with our patients, helping us seek to understand their needs. </a:t>
            </a:r>
          </a:p>
          <a:p>
            <a:pPr marL="0" marR="0" indent="0">
              <a:lnSpc>
                <a:spcPct val="107000"/>
              </a:lnSpc>
              <a:spcBef>
                <a:spcPts val="0"/>
              </a:spcBef>
              <a:spcAft>
                <a:spcPts val="800"/>
              </a:spcAft>
              <a:buNone/>
            </a:pPr>
            <a:r>
              <a:rPr lang="en-US" sz="1800" dirty="0">
                <a:effectLst/>
                <a:latin typeface="Arial" panose="020B0604020202020204" pitchFamily="34" charset="0"/>
                <a:ea typeface="Calibri" panose="020F0502020204030204" pitchFamily="34" charset="0"/>
                <a:cs typeface="Arial" panose="020B0604020202020204" pitchFamily="34" charset="0"/>
              </a:rPr>
              <a:t>Another effort underway is Building Institutional Leader Knowledge</a:t>
            </a:r>
          </a:p>
          <a:p>
            <a:pPr lvl="1" indent="-342900">
              <a:lnSpc>
                <a:spcPct val="107000"/>
              </a:lnSpc>
              <a:spcBef>
                <a:spcPts val="0"/>
              </a:spcBef>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All leaders are required to complete Boot Camp sessions by September 30, 2022, led by the Patient Experience Department to build a consistent understanding of patient experience. </a:t>
            </a:r>
          </a:p>
          <a:p>
            <a:pPr lvl="1" indent="-342900">
              <a:lnSpc>
                <a:spcPct val="107000"/>
              </a:lnSpc>
              <a:spcBef>
                <a:spcPts val="0"/>
              </a:spcBef>
              <a:spcAft>
                <a:spcPts val="8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During these Boot Camp sessions, leaders will create action plans with performance monitoring and will integrate these into their day-to-day work.</a:t>
            </a:r>
          </a:p>
          <a:p>
            <a:pPr marL="0" marR="0" indent="0">
              <a:lnSpc>
                <a:spcPct val="107000"/>
              </a:lnSpc>
              <a:spcBef>
                <a:spcPts val="0"/>
              </a:spcBef>
              <a:spcAft>
                <a:spcPts val="800"/>
              </a:spcAft>
              <a:buNone/>
            </a:pPr>
            <a:r>
              <a:rPr lang="en-US" sz="1800" dirty="0">
                <a:effectLst/>
                <a:latin typeface="Arial" panose="020B0604020202020204" pitchFamily="34" charset="0"/>
                <a:ea typeface="Calibri" panose="020F0502020204030204" pitchFamily="34" charset="0"/>
                <a:cs typeface="Arial" panose="020B0604020202020204" pitchFamily="34" charset="0"/>
              </a:rPr>
              <a:t>We believe by hard-wiring these practices we will create standard work and expectations for the way all staff interact with those we serve</a:t>
            </a:r>
          </a:p>
          <a:p>
            <a:pPr lvl="0"/>
            <a:endParaRPr lang="en-US"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F72351C-6667-4078-8297-7BE75F751AD3}"/>
              </a:ext>
            </a:extLst>
          </p:cNvPr>
          <p:cNvSpPr>
            <a:spLocks noGrp="1"/>
          </p:cNvSpPr>
          <p:nvPr>
            <p:ph type="sldNum" sz="quarter" idx="12"/>
          </p:nvPr>
        </p:nvSpPr>
        <p:spPr/>
        <p:txBody>
          <a:bodyPr/>
          <a:lstStyle/>
          <a:p>
            <a:fld id="{6305453D-3CD3-4976-A000-9EC0DAD0A0DB}" type="slidenum">
              <a:rPr lang="en-US" smtClean="0"/>
              <a:pPr/>
              <a:t>7</a:t>
            </a:fld>
            <a:endParaRPr lang="en-US" dirty="0"/>
          </a:p>
        </p:txBody>
      </p:sp>
    </p:spTree>
    <p:extLst>
      <p:ext uri="{BB962C8B-B14F-4D97-AF65-F5344CB8AC3E}">
        <p14:creationId xmlns:p14="http://schemas.microsoft.com/office/powerpoint/2010/main" val="3215097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FEAA-C509-4EFB-98ED-D81BB89975EF}"/>
              </a:ext>
            </a:extLst>
          </p:cNvPr>
          <p:cNvSpPr>
            <a:spLocks noGrp="1"/>
          </p:cNvSpPr>
          <p:nvPr>
            <p:ph type="title"/>
          </p:nvPr>
        </p:nvSpPr>
        <p:spPr>
          <a:xfrm>
            <a:off x="457200" y="112410"/>
            <a:ext cx="8229600" cy="1143000"/>
          </a:xfrm>
        </p:spPr>
        <p:txBody>
          <a:bodyPr>
            <a:normAutofit fontScale="90000"/>
          </a:bodyPr>
          <a:lstStyle/>
          <a:p>
            <a:r>
              <a:rPr lang="en-US" b="0" dirty="0"/>
              <a:t>Falck Ambulance’s</a:t>
            </a:r>
            <a:br>
              <a:rPr lang="en-US" b="0" dirty="0"/>
            </a:br>
            <a:r>
              <a:rPr lang="en-US" b="0" dirty="0"/>
              <a:t>Hard Offload Initiative</a:t>
            </a:r>
          </a:p>
        </p:txBody>
      </p:sp>
      <p:sp>
        <p:nvSpPr>
          <p:cNvPr id="5" name="Slide Number Placeholder 4">
            <a:extLst>
              <a:ext uri="{FF2B5EF4-FFF2-40B4-BE49-F238E27FC236}">
                <a16:creationId xmlns:a16="http://schemas.microsoft.com/office/drawing/2014/main" id="{F87AF518-5A8D-4191-8BB9-4B186CC64EDD}"/>
              </a:ext>
            </a:extLst>
          </p:cNvPr>
          <p:cNvSpPr>
            <a:spLocks noGrp="1"/>
          </p:cNvSpPr>
          <p:nvPr>
            <p:ph type="sldNum" sz="quarter" idx="12"/>
          </p:nvPr>
        </p:nvSpPr>
        <p:spPr/>
        <p:txBody>
          <a:bodyPr/>
          <a:lstStyle/>
          <a:p>
            <a:fld id="{6305453D-3CD3-4976-A000-9EC0DAD0A0DB}" type="slidenum">
              <a:rPr lang="en-US" smtClean="0"/>
              <a:pPr/>
              <a:t>8</a:t>
            </a:fld>
            <a:endParaRPr lang="en-US" dirty="0"/>
          </a:p>
        </p:txBody>
      </p:sp>
      <p:sp>
        <p:nvSpPr>
          <p:cNvPr id="7" name="Content Placeholder 6">
            <a:extLst>
              <a:ext uri="{FF2B5EF4-FFF2-40B4-BE49-F238E27FC236}">
                <a16:creationId xmlns:a16="http://schemas.microsoft.com/office/drawing/2014/main" id="{70D0C94C-0295-4840-A0E1-8F6E9AEF488C}"/>
              </a:ext>
            </a:extLst>
          </p:cNvPr>
          <p:cNvSpPr>
            <a:spLocks noGrp="1"/>
          </p:cNvSpPr>
          <p:nvPr>
            <p:ph sz="half" idx="2"/>
          </p:nvPr>
        </p:nvSpPr>
        <p:spPr>
          <a:xfrm>
            <a:off x="457200" y="1290486"/>
            <a:ext cx="8229600" cy="4984953"/>
          </a:xfrm>
        </p:spPr>
        <p:txBody>
          <a:bodyPr>
            <a:noAutofit/>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Last month we were made aware that Falck Ambulance intended to implement a process known as a “hard offload’ policy on Feb. 1, 2022, across Alameda County.</a:t>
            </a:r>
            <a:br>
              <a:rPr lang="en-US" sz="1100" dirty="0">
                <a:effectLst/>
                <a:ea typeface="Calibri" panose="020F0502020204030204" pitchFamily="34" charset="0"/>
                <a:cs typeface="Times New Roman" panose="02020603050405020304" pitchFamily="18" charset="0"/>
              </a:rPr>
            </a:b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The hard offload policy states when a paramedic has been waiting for 60 minutes with a patient at a hospital that does not have a location to place the patient, Falck Ambulance will leave patients in hospital emergency departments in chairs or cots.</a:t>
            </a:r>
            <a:br>
              <a:rPr lang="en-US" sz="1100" dirty="0">
                <a:effectLst/>
                <a:ea typeface="Calibri" panose="020F0502020204030204" pitchFamily="34" charset="0"/>
                <a:cs typeface="Times New Roman" panose="02020603050405020304" pitchFamily="18" charset="0"/>
              </a:rPr>
            </a:b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In partnership with member hospitals of the Bay Area Hospital Council AHS noted four primary concerns:</a:t>
            </a:r>
            <a:br>
              <a:rPr lang="en-US" sz="1100" dirty="0">
                <a:effectLst/>
                <a:ea typeface="Calibri" panose="020F0502020204030204" pitchFamily="34" charset="0"/>
                <a:cs typeface="Times New Roman" panose="02020603050405020304" pitchFamily="18" charset="0"/>
              </a:rPr>
            </a:br>
            <a:endParaRPr lang="en-US" sz="1100"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ea typeface="Calibri" panose="020F0502020204030204" pitchFamily="34" charset="0"/>
                <a:cs typeface="Times New Roman" panose="02020603050405020304" pitchFamily="18" charset="0"/>
              </a:rPr>
              <a:t>This policy puts patients at risk, creating a false prioritization for the most recent patients arriving by ambulance regardless of their level of acuity when compared with existing patients in the ED and/or those arriving by other modes of transport.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ea typeface="Calibri" panose="020F0502020204030204" pitchFamily="34" charset="0"/>
                <a:cs typeface="Times New Roman" panose="02020603050405020304" pitchFamily="18" charset="0"/>
              </a:rPr>
              <a:t>This policy ignores the many underlying factors contributing to ED overcrowding and consequent delays in offloading ambulance patients that are beyond the control of hospitals, especially during the COVID pandemic.</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ea typeface="Calibri" panose="020F0502020204030204" pitchFamily="34" charset="0"/>
                <a:cs typeface="Times New Roman" panose="02020603050405020304" pitchFamily="18" charset="0"/>
              </a:rPr>
              <a:t>This policy may result in ambulance staff abandoning in the ED patients who the hospital has neither the staff nor the resources to properly care for immediately.</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ea typeface="Calibri" panose="020F0502020204030204" pitchFamily="34" charset="0"/>
                <a:cs typeface="Times New Roman" panose="02020603050405020304" pitchFamily="18" charset="0"/>
              </a:rPr>
              <a:t>The arbitrary time limits and financial threats embodied in this policy are unsupported by law.</a:t>
            </a:r>
            <a:br>
              <a:rPr lang="en-US" sz="1100" dirty="0">
                <a:effectLst/>
                <a:ea typeface="Calibri" panose="020F0502020204030204" pitchFamily="34" charset="0"/>
                <a:cs typeface="Times New Roman" panose="02020603050405020304" pitchFamily="18" charset="0"/>
              </a:rPr>
            </a:b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After consultation with our Labor partners and making our concerns known to Falck and the Alameda County EMS Falck made the determination to defer the implementation of this policy for one month to allow for further consideration and planning.  Deadline is now March 1.</a:t>
            </a:r>
            <a:br>
              <a:rPr lang="en-US" sz="1100" dirty="0">
                <a:effectLst/>
                <a:ea typeface="Calibri" panose="020F0502020204030204" pitchFamily="34" charset="0"/>
                <a:cs typeface="Times New Roman" panose="02020603050405020304" pitchFamily="18" charset="0"/>
              </a:rPr>
            </a:b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AHS leadership is working on action steps that will alleviate the delays currently experienced in our EDs with accepting patients in a timely manner including the following:</a:t>
            </a:r>
            <a:br>
              <a:rPr lang="en-US" sz="1100" dirty="0">
                <a:effectLst/>
                <a:ea typeface="Calibri" panose="020F0502020204030204" pitchFamily="34" charset="0"/>
                <a:cs typeface="Times New Roman" panose="02020603050405020304" pitchFamily="18" charset="0"/>
              </a:rPr>
            </a:br>
            <a:endParaRPr lang="en-US" sz="1100"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ea typeface="Calibri" panose="020F0502020204030204" pitchFamily="34" charset="0"/>
                <a:cs typeface="Times New Roman" panose="02020603050405020304" pitchFamily="18" charset="0"/>
              </a:rPr>
              <a:t>Expansion of the hours and staffing of the AHS Transfer Center</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ea typeface="Calibri" panose="020F0502020204030204" pitchFamily="34" charset="0"/>
                <a:cs typeface="Times New Roman" panose="02020603050405020304" pitchFamily="18" charset="0"/>
              </a:rPr>
              <a:t>Pursuit of the Care Optimization work as a part of the BEST initiative, with a specific focus on ED throughput.</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ea typeface="Calibri" panose="020F0502020204030204" pitchFamily="34" charset="0"/>
                <a:cs typeface="Times New Roman" panose="02020603050405020304" pitchFamily="18" charset="0"/>
              </a:rPr>
              <a:t>Development of a Transitional Care unit </a:t>
            </a:r>
          </a:p>
          <a:p>
            <a:endParaRPr lang="en-US" sz="1100" dirty="0"/>
          </a:p>
        </p:txBody>
      </p:sp>
    </p:spTree>
    <p:extLst>
      <p:ext uri="{BB962C8B-B14F-4D97-AF65-F5344CB8AC3E}">
        <p14:creationId xmlns:p14="http://schemas.microsoft.com/office/powerpoint/2010/main" val="2350907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F6237-F933-4966-9800-2578A0724C47}"/>
              </a:ext>
            </a:extLst>
          </p:cNvPr>
          <p:cNvSpPr>
            <a:spLocks noGrp="1"/>
          </p:cNvSpPr>
          <p:nvPr>
            <p:ph type="title"/>
          </p:nvPr>
        </p:nvSpPr>
        <p:spPr>
          <a:xfrm>
            <a:off x="457200" y="274638"/>
            <a:ext cx="8229600" cy="1143000"/>
          </a:xfrm>
        </p:spPr>
        <p:txBody>
          <a:bodyPr>
            <a:normAutofit/>
          </a:bodyPr>
          <a:lstStyle/>
          <a:p>
            <a:r>
              <a:rPr lang="en-US" sz="4400" dirty="0"/>
              <a:t>Workforce </a:t>
            </a:r>
            <a:endParaRPr lang="en-US" sz="4400" dirty="0">
              <a:solidFill>
                <a:schemeClr val="tx1"/>
              </a:solidFill>
            </a:endParaRPr>
          </a:p>
        </p:txBody>
      </p:sp>
      <p:sp>
        <p:nvSpPr>
          <p:cNvPr id="4" name="Slide Number Placeholder 3">
            <a:extLst>
              <a:ext uri="{FF2B5EF4-FFF2-40B4-BE49-F238E27FC236}">
                <a16:creationId xmlns:a16="http://schemas.microsoft.com/office/drawing/2014/main" id="{976545F1-B051-4676-8746-04A8C2398DCF}"/>
              </a:ext>
            </a:extLst>
          </p:cNvPr>
          <p:cNvSpPr>
            <a:spLocks noGrp="1"/>
          </p:cNvSpPr>
          <p:nvPr>
            <p:ph type="sldNum" sz="quarter" idx="12"/>
          </p:nvPr>
        </p:nvSpPr>
        <p:spPr/>
        <p:txBody>
          <a:bodyPr/>
          <a:lstStyle/>
          <a:p>
            <a:fld id="{6305453D-3CD3-4976-A000-9EC0DAD0A0DB}" type="slidenum">
              <a:rPr lang="en-US" smtClean="0"/>
              <a:pPr/>
              <a:t>9</a:t>
            </a:fld>
            <a:endParaRPr lang="en-US" dirty="0"/>
          </a:p>
        </p:txBody>
      </p:sp>
      <p:pic>
        <p:nvPicPr>
          <p:cNvPr id="5" name="Picture 4">
            <a:extLst>
              <a:ext uri="{FF2B5EF4-FFF2-40B4-BE49-F238E27FC236}">
                <a16:creationId xmlns:a16="http://schemas.microsoft.com/office/drawing/2014/main" id="{68DED85E-021F-425F-AF86-DDD2EB86C5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825" b="10662"/>
          <a:stretch/>
        </p:blipFill>
        <p:spPr>
          <a:xfrm>
            <a:off x="1547349" y="1824391"/>
            <a:ext cx="6049297" cy="3246951"/>
          </a:xfrm>
          <a:prstGeom prst="rect">
            <a:avLst/>
          </a:prstGeom>
        </p:spPr>
      </p:pic>
    </p:spTree>
    <p:extLst>
      <p:ext uri="{BB962C8B-B14F-4D97-AF65-F5344CB8AC3E}">
        <p14:creationId xmlns:p14="http://schemas.microsoft.com/office/powerpoint/2010/main" val="465722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8821</TotalTime>
  <Words>1096</Words>
  <Application>Microsoft Office PowerPoint</Application>
  <PresentationFormat>On-screen Show (4:3)</PresentationFormat>
  <Paragraphs>78</Paragraphs>
  <Slides>14</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Arial</vt:lpstr>
      <vt:lpstr>Calibri</vt:lpstr>
      <vt:lpstr>Courier New</vt:lpstr>
      <vt:lpstr>Gotham Medium</vt:lpstr>
      <vt:lpstr>Symbol</vt:lpstr>
      <vt:lpstr>Times New Roman</vt:lpstr>
      <vt:lpstr>Wingdings</vt:lpstr>
      <vt:lpstr>Office Theme</vt:lpstr>
      <vt:lpstr>1_Custom Design</vt:lpstr>
      <vt:lpstr>Custom Design</vt:lpstr>
      <vt:lpstr>PowerPoint Presentation</vt:lpstr>
      <vt:lpstr>Patient Centered Story Alameda Hospital Ophthalmology Department</vt:lpstr>
      <vt:lpstr>AHS Operations and Program Update</vt:lpstr>
      <vt:lpstr>Sustainability</vt:lpstr>
      <vt:lpstr>Transition of Highland Ambulatory Clinics to a Federally Qualified Health Center</vt:lpstr>
      <vt:lpstr>Patient Experience</vt:lpstr>
      <vt:lpstr>PowerPoint Presentation</vt:lpstr>
      <vt:lpstr>Falck Ambulance’s Hard Offload Initiative</vt:lpstr>
      <vt:lpstr>Workforce </vt:lpstr>
      <vt:lpstr>CEO Rounding</vt:lpstr>
      <vt:lpstr>“The Walks” w/ the CEO Lake Merritt (1/29/2022)</vt:lpstr>
      <vt:lpstr>COVID-19 Vaccination Update</vt:lpstr>
      <vt:lpstr>Clinician Spotlight</vt:lpstr>
      <vt:lpstr>PowerPoint Presentation</vt:lpstr>
    </vt:vector>
  </TitlesOfParts>
  <Company>Alameda County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Jojola Gonsalves, Ronna</cp:lastModifiedBy>
  <cp:revision>646</cp:revision>
  <cp:lastPrinted>2019-01-25T06:27:45Z</cp:lastPrinted>
  <dcterms:created xsi:type="dcterms:W3CDTF">2013-07-18T17:43:46Z</dcterms:created>
  <dcterms:modified xsi:type="dcterms:W3CDTF">2022-02-10T00:55:19Z</dcterms:modified>
</cp:coreProperties>
</file>