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56" r:id="rId5"/>
    <p:sldMasterId id="2147483783" r:id="rId6"/>
    <p:sldMasterId id="2147483795" r:id="rId7"/>
  </p:sldMasterIdLst>
  <p:notesMasterIdLst>
    <p:notesMasterId r:id="rId27"/>
  </p:notesMasterIdLst>
  <p:handoutMasterIdLst>
    <p:handoutMasterId r:id="rId28"/>
  </p:handoutMasterIdLst>
  <p:sldIdLst>
    <p:sldId id="309" r:id="rId8"/>
    <p:sldId id="1031" r:id="rId9"/>
    <p:sldId id="1038" r:id="rId10"/>
    <p:sldId id="1037" r:id="rId11"/>
    <p:sldId id="1173" r:id="rId12"/>
    <p:sldId id="1182" r:id="rId13"/>
    <p:sldId id="1175" r:id="rId14"/>
    <p:sldId id="1216" r:id="rId15"/>
    <p:sldId id="1223" r:id="rId16"/>
    <p:sldId id="1224" r:id="rId17"/>
    <p:sldId id="370" r:id="rId18"/>
    <p:sldId id="453" r:id="rId19"/>
    <p:sldId id="641" r:id="rId20"/>
    <p:sldId id="633" r:id="rId21"/>
    <p:sldId id="640" r:id="rId22"/>
    <p:sldId id="639" r:id="rId23"/>
    <p:sldId id="1215" r:id="rId24"/>
    <p:sldId id="1088" r:id="rId25"/>
    <p:sldId id="1194" r:id="rId26"/>
  </p:sldIdLst>
  <p:sldSz cx="9144000" cy="6858000" type="screen4x3"/>
  <p:notesSz cx="7010400" cy="9296400"/>
  <p:defaultTextStyle>
    <a:defPPr>
      <a:defRPr lang="en-US"/>
    </a:defPPr>
    <a:lvl1pPr marL="0" algn="l" defTabSz="913544" rtl="0" eaLnBrk="1" latinLnBrk="0" hangingPunct="1">
      <a:defRPr sz="1800" kern="1200">
        <a:solidFill>
          <a:schemeClr val="tx1"/>
        </a:solidFill>
        <a:latin typeface="+mn-lt"/>
        <a:ea typeface="+mn-ea"/>
        <a:cs typeface="+mn-cs"/>
      </a:defRPr>
    </a:lvl1pPr>
    <a:lvl2pPr marL="456774" algn="l" defTabSz="913544" rtl="0" eaLnBrk="1" latinLnBrk="0" hangingPunct="1">
      <a:defRPr sz="1800" kern="1200">
        <a:solidFill>
          <a:schemeClr val="tx1"/>
        </a:solidFill>
        <a:latin typeface="+mn-lt"/>
        <a:ea typeface="+mn-ea"/>
        <a:cs typeface="+mn-cs"/>
      </a:defRPr>
    </a:lvl2pPr>
    <a:lvl3pPr marL="913544" algn="l" defTabSz="913544" rtl="0" eaLnBrk="1" latinLnBrk="0" hangingPunct="1">
      <a:defRPr sz="1800" kern="1200">
        <a:solidFill>
          <a:schemeClr val="tx1"/>
        </a:solidFill>
        <a:latin typeface="+mn-lt"/>
        <a:ea typeface="+mn-ea"/>
        <a:cs typeface="+mn-cs"/>
      </a:defRPr>
    </a:lvl3pPr>
    <a:lvl4pPr marL="1370319" algn="l" defTabSz="913544" rtl="0" eaLnBrk="1" latinLnBrk="0" hangingPunct="1">
      <a:defRPr sz="1800" kern="1200">
        <a:solidFill>
          <a:schemeClr val="tx1"/>
        </a:solidFill>
        <a:latin typeface="+mn-lt"/>
        <a:ea typeface="+mn-ea"/>
        <a:cs typeface="+mn-cs"/>
      </a:defRPr>
    </a:lvl4pPr>
    <a:lvl5pPr marL="1827089" algn="l" defTabSz="913544" rtl="0" eaLnBrk="1" latinLnBrk="0" hangingPunct="1">
      <a:defRPr sz="1800" kern="1200">
        <a:solidFill>
          <a:schemeClr val="tx1"/>
        </a:solidFill>
        <a:latin typeface="+mn-lt"/>
        <a:ea typeface="+mn-ea"/>
        <a:cs typeface="+mn-cs"/>
      </a:defRPr>
    </a:lvl5pPr>
    <a:lvl6pPr marL="2283864" algn="l" defTabSz="913544" rtl="0" eaLnBrk="1" latinLnBrk="0" hangingPunct="1">
      <a:defRPr sz="1800" kern="1200">
        <a:solidFill>
          <a:schemeClr val="tx1"/>
        </a:solidFill>
        <a:latin typeface="+mn-lt"/>
        <a:ea typeface="+mn-ea"/>
        <a:cs typeface="+mn-cs"/>
      </a:defRPr>
    </a:lvl6pPr>
    <a:lvl7pPr marL="2740634" algn="l" defTabSz="913544" rtl="0" eaLnBrk="1" latinLnBrk="0" hangingPunct="1">
      <a:defRPr sz="1800" kern="1200">
        <a:solidFill>
          <a:schemeClr val="tx1"/>
        </a:solidFill>
        <a:latin typeface="+mn-lt"/>
        <a:ea typeface="+mn-ea"/>
        <a:cs typeface="+mn-cs"/>
      </a:defRPr>
    </a:lvl7pPr>
    <a:lvl8pPr marL="3197408" algn="l" defTabSz="913544" rtl="0" eaLnBrk="1" latinLnBrk="0" hangingPunct="1">
      <a:defRPr sz="1800" kern="1200">
        <a:solidFill>
          <a:schemeClr val="tx1"/>
        </a:solidFill>
        <a:latin typeface="+mn-lt"/>
        <a:ea typeface="+mn-ea"/>
        <a:cs typeface="+mn-cs"/>
      </a:defRPr>
    </a:lvl8pPr>
    <a:lvl9pPr marL="3654179" algn="l" defTabSz="91354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Justice, Carla" initials="JC" lastIdx="5" clrIdx="1">
    <p:extLst>
      <p:ext uri="{19B8F6BF-5375-455C-9EA6-DF929625EA0E}">
        <p15:presenceInfo xmlns:p15="http://schemas.microsoft.com/office/powerpoint/2012/main" userId="S-1-5-21-250615845-1865614301-1042822891-1223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1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5" autoAdjust="0"/>
    <p:restoredTop sz="53671" autoAdjust="0"/>
  </p:normalViewPr>
  <p:slideViewPr>
    <p:cSldViewPr>
      <p:cViewPr varScale="1">
        <p:scale>
          <a:sx n="36" d="100"/>
          <a:sy n="36" d="100"/>
        </p:scale>
        <p:origin x="724" y="32"/>
      </p:cViewPr>
      <p:guideLst>
        <p:guide orient="horz" pos="2160"/>
        <p:guide pos="2880"/>
      </p:guideLst>
    </p:cSldViewPr>
  </p:slideViewPr>
  <p:outlineViewPr>
    <p:cViewPr>
      <p:scale>
        <a:sx n="33" d="100"/>
        <a:sy n="33" d="100"/>
      </p:scale>
      <p:origin x="0" y="-706"/>
    </p:cViewPr>
  </p:outlineViewPr>
  <p:notesTextViewPr>
    <p:cViewPr>
      <p:scale>
        <a:sx n="3" d="2"/>
        <a:sy n="3" d="2"/>
      </p:scale>
      <p:origin x="0" y="0"/>
    </p:cViewPr>
  </p:notesTextViewPr>
  <p:sorterViewPr>
    <p:cViewPr>
      <p:scale>
        <a:sx n="81" d="100"/>
        <a:sy n="8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64D9B1-890B-4884-B445-6B2BEE0EB623}" type="doc">
      <dgm:prSet loTypeId="urn:microsoft.com/office/officeart/2016/7/layout/LinearBlockProcessNumbered" loCatId="process" qsTypeId="urn:microsoft.com/office/officeart/2005/8/quickstyle/simple2" qsCatId="simple" csTypeId="urn:microsoft.com/office/officeart/2005/8/colors/colorful1" csCatId="colorful" phldr="1"/>
      <dgm:spPr/>
      <dgm:t>
        <a:bodyPr/>
        <a:lstStyle/>
        <a:p>
          <a:endParaRPr lang="en-US"/>
        </a:p>
      </dgm:t>
    </dgm:pt>
    <dgm:pt modelId="{16431117-5995-401F-85CC-0E02585399A0}">
      <dgm:prSet/>
      <dgm:spPr/>
      <dgm:t>
        <a:bodyPr/>
        <a:lstStyle/>
        <a:p>
          <a:r>
            <a:rPr lang="en-US" dirty="0"/>
            <a:t>True North Metrics Dashboard</a:t>
          </a:r>
        </a:p>
      </dgm:t>
    </dgm:pt>
    <dgm:pt modelId="{BDB27813-75C8-44F5-83C5-A70C349FF10A}" type="parTrans" cxnId="{BA89F130-0DA3-482C-878E-5A5A5DB55FC4}">
      <dgm:prSet/>
      <dgm:spPr/>
      <dgm:t>
        <a:bodyPr/>
        <a:lstStyle/>
        <a:p>
          <a:endParaRPr lang="en-US"/>
        </a:p>
      </dgm:t>
    </dgm:pt>
    <dgm:pt modelId="{2085BF40-B195-49E5-A444-93B0E983F5F7}" type="sibTrans" cxnId="{BA89F130-0DA3-482C-878E-5A5A5DB55FC4}">
      <dgm:prSet phldrT="01" phldr="0"/>
      <dgm:spPr/>
      <dgm:t>
        <a:bodyPr/>
        <a:lstStyle/>
        <a:p>
          <a:r>
            <a:rPr lang="en-US"/>
            <a:t>01</a:t>
          </a:r>
        </a:p>
      </dgm:t>
    </dgm:pt>
    <dgm:pt modelId="{5AD59B43-D4B5-41E5-8AED-8F2DD990D92A}">
      <dgm:prSet/>
      <dgm:spPr/>
      <dgm:t>
        <a:bodyPr/>
        <a:lstStyle/>
        <a:p>
          <a:r>
            <a:rPr lang="en-US"/>
            <a:t>System Updates</a:t>
          </a:r>
        </a:p>
      </dgm:t>
    </dgm:pt>
    <dgm:pt modelId="{53EE2D10-9CEC-4076-A493-5282DEB68C99}" type="parTrans" cxnId="{A64178BB-543D-429F-B0B7-7C90E4E89FCF}">
      <dgm:prSet/>
      <dgm:spPr/>
      <dgm:t>
        <a:bodyPr/>
        <a:lstStyle/>
        <a:p>
          <a:endParaRPr lang="en-US"/>
        </a:p>
      </dgm:t>
    </dgm:pt>
    <dgm:pt modelId="{55FFBEB4-7C3C-4AD5-8BE7-AA1490442B21}" type="sibTrans" cxnId="{A64178BB-543D-429F-B0B7-7C90E4E89FCF}">
      <dgm:prSet phldrT="02" phldr="0"/>
      <dgm:spPr/>
      <dgm:t>
        <a:bodyPr/>
        <a:lstStyle/>
        <a:p>
          <a:r>
            <a:rPr lang="en-US"/>
            <a:t>02</a:t>
          </a:r>
        </a:p>
      </dgm:t>
    </dgm:pt>
    <dgm:pt modelId="{00F7D118-5410-4212-9952-48F7746803AA}">
      <dgm:prSet/>
      <dgm:spPr/>
      <dgm:t>
        <a:bodyPr/>
        <a:lstStyle/>
        <a:p>
          <a:r>
            <a:rPr lang="en-US" dirty="0"/>
            <a:t>Policy Updates</a:t>
          </a:r>
        </a:p>
      </dgm:t>
    </dgm:pt>
    <dgm:pt modelId="{499D381A-EB91-431D-A36D-660FCBB0DD50}" type="parTrans" cxnId="{0B5EAF74-C61B-4408-BB81-6A8A00D6BC41}">
      <dgm:prSet/>
      <dgm:spPr/>
      <dgm:t>
        <a:bodyPr/>
        <a:lstStyle/>
        <a:p>
          <a:endParaRPr lang="en-US"/>
        </a:p>
      </dgm:t>
    </dgm:pt>
    <dgm:pt modelId="{C882D805-16AA-46FE-898B-58F5FE3ABED5}" type="sibTrans" cxnId="{0B5EAF74-C61B-4408-BB81-6A8A00D6BC41}">
      <dgm:prSet phldrT="03" phldr="0"/>
      <dgm:spPr/>
      <dgm:t>
        <a:bodyPr/>
        <a:lstStyle/>
        <a:p>
          <a:r>
            <a:rPr lang="en-US"/>
            <a:t>03</a:t>
          </a:r>
        </a:p>
      </dgm:t>
    </dgm:pt>
    <dgm:pt modelId="{D4B227C2-A7AA-429A-95E4-F1C309A20F7F}">
      <dgm:prSet/>
      <dgm:spPr/>
      <dgm:t>
        <a:bodyPr/>
        <a:lstStyle/>
        <a:p>
          <a:r>
            <a:rPr lang="en-US" dirty="0"/>
            <a:t>SAPPHIRE August Performance Status Update</a:t>
          </a:r>
        </a:p>
      </dgm:t>
    </dgm:pt>
    <dgm:pt modelId="{122B4180-B33B-40FC-8CBE-94DDBF4366A7}" type="parTrans" cxnId="{003AE2CA-647C-46F3-935D-5484BD342E5E}">
      <dgm:prSet/>
      <dgm:spPr/>
      <dgm:t>
        <a:bodyPr/>
        <a:lstStyle/>
        <a:p>
          <a:endParaRPr lang="en-US"/>
        </a:p>
      </dgm:t>
    </dgm:pt>
    <dgm:pt modelId="{4F7832C3-ECF3-46D8-A8F8-A13D52F079E5}" type="sibTrans" cxnId="{003AE2CA-647C-46F3-935D-5484BD342E5E}">
      <dgm:prSet phldrT="04" phldr="0"/>
      <dgm:spPr/>
      <dgm:t>
        <a:bodyPr/>
        <a:lstStyle/>
        <a:p>
          <a:r>
            <a:rPr lang="en-US"/>
            <a:t>04</a:t>
          </a:r>
        </a:p>
      </dgm:t>
    </dgm:pt>
    <dgm:pt modelId="{A3051087-D1FC-4781-9BD2-0A8BF530AB69}" type="pres">
      <dgm:prSet presAssocID="{7B64D9B1-890B-4884-B445-6B2BEE0EB623}" presName="Name0" presStyleCnt="0">
        <dgm:presLayoutVars>
          <dgm:animLvl val="lvl"/>
          <dgm:resizeHandles val="exact"/>
        </dgm:presLayoutVars>
      </dgm:prSet>
      <dgm:spPr/>
    </dgm:pt>
    <dgm:pt modelId="{3082867C-EF77-4EDE-9723-8A92CD8E7723}" type="pres">
      <dgm:prSet presAssocID="{16431117-5995-401F-85CC-0E02585399A0}" presName="compositeNode" presStyleCnt="0">
        <dgm:presLayoutVars>
          <dgm:bulletEnabled val="1"/>
        </dgm:presLayoutVars>
      </dgm:prSet>
      <dgm:spPr/>
    </dgm:pt>
    <dgm:pt modelId="{2D15E68F-C95E-46E1-AC6B-8F6A057D093E}" type="pres">
      <dgm:prSet presAssocID="{16431117-5995-401F-85CC-0E02585399A0}" presName="bgRect" presStyleLbl="alignNode1" presStyleIdx="0" presStyleCnt="4"/>
      <dgm:spPr/>
    </dgm:pt>
    <dgm:pt modelId="{5EC95A29-CFEF-4BE0-823F-512206502C87}" type="pres">
      <dgm:prSet presAssocID="{2085BF40-B195-49E5-A444-93B0E983F5F7}" presName="sibTransNodeRect" presStyleLbl="alignNode1" presStyleIdx="0" presStyleCnt="4">
        <dgm:presLayoutVars>
          <dgm:chMax val="0"/>
          <dgm:bulletEnabled val="1"/>
        </dgm:presLayoutVars>
      </dgm:prSet>
      <dgm:spPr/>
    </dgm:pt>
    <dgm:pt modelId="{A0D1C545-0E2F-4533-AC19-97010713AC6B}" type="pres">
      <dgm:prSet presAssocID="{16431117-5995-401F-85CC-0E02585399A0}" presName="nodeRect" presStyleLbl="alignNode1" presStyleIdx="0" presStyleCnt="4">
        <dgm:presLayoutVars>
          <dgm:bulletEnabled val="1"/>
        </dgm:presLayoutVars>
      </dgm:prSet>
      <dgm:spPr/>
    </dgm:pt>
    <dgm:pt modelId="{762FA8F1-0E0F-4611-9164-E1EE48E1C97F}" type="pres">
      <dgm:prSet presAssocID="{2085BF40-B195-49E5-A444-93B0E983F5F7}" presName="sibTrans" presStyleCnt="0"/>
      <dgm:spPr/>
    </dgm:pt>
    <dgm:pt modelId="{82BA28C0-CF26-4D82-B19D-B227AAD39D1B}" type="pres">
      <dgm:prSet presAssocID="{5AD59B43-D4B5-41E5-8AED-8F2DD990D92A}" presName="compositeNode" presStyleCnt="0">
        <dgm:presLayoutVars>
          <dgm:bulletEnabled val="1"/>
        </dgm:presLayoutVars>
      </dgm:prSet>
      <dgm:spPr/>
    </dgm:pt>
    <dgm:pt modelId="{ACB659F1-6583-410D-81B0-AF1C48CBD7F3}" type="pres">
      <dgm:prSet presAssocID="{5AD59B43-D4B5-41E5-8AED-8F2DD990D92A}" presName="bgRect" presStyleLbl="alignNode1" presStyleIdx="1" presStyleCnt="4"/>
      <dgm:spPr/>
    </dgm:pt>
    <dgm:pt modelId="{16B07FCA-0DB3-46DF-8901-078689FFED7D}" type="pres">
      <dgm:prSet presAssocID="{55FFBEB4-7C3C-4AD5-8BE7-AA1490442B21}" presName="sibTransNodeRect" presStyleLbl="alignNode1" presStyleIdx="1" presStyleCnt="4">
        <dgm:presLayoutVars>
          <dgm:chMax val="0"/>
          <dgm:bulletEnabled val="1"/>
        </dgm:presLayoutVars>
      </dgm:prSet>
      <dgm:spPr/>
    </dgm:pt>
    <dgm:pt modelId="{612EF036-83B5-419E-B0A4-C2FD9214C820}" type="pres">
      <dgm:prSet presAssocID="{5AD59B43-D4B5-41E5-8AED-8F2DD990D92A}" presName="nodeRect" presStyleLbl="alignNode1" presStyleIdx="1" presStyleCnt="4">
        <dgm:presLayoutVars>
          <dgm:bulletEnabled val="1"/>
        </dgm:presLayoutVars>
      </dgm:prSet>
      <dgm:spPr/>
    </dgm:pt>
    <dgm:pt modelId="{6F229C89-CFFD-4D62-BDDE-430BA43919FD}" type="pres">
      <dgm:prSet presAssocID="{55FFBEB4-7C3C-4AD5-8BE7-AA1490442B21}" presName="sibTrans" presStyleCnt="0"/>
      <dgm:spPr/>
    </dgm:pt>
    <dgm:pt modelId="{8731748E-C5EB-4BC7-BBBE-D69CEC79B257}" type="pres">
      <dgm:prSet presAssocID="{00F7D118-5410-4212-9952-48F7746803AA}" presName="compositeNode" presStyleCnt="0">
        <dgm:presLayoutVars>
          <dgm:bulletEnabled val="1"/>
        </dgm:presLayoutVars>
      </dgm:prSet>
      <dgm:spPr/>
    </dgm:pt>
    <dgm:pt modelId="{3E3D9150-BE04-4A69-8036-982EAE38043E}" type="pres">
      <dgm:prSet presAssocID="{00F7D118-5410-4212-9952-48F7746803AA}" presName="bgRect" presStyleLbl="alignNode1" presStyleIdx="2" presStyleCnt="4"/>
      <dgm:spPr/>
    </dgm:pt>
    <dgm:pt modelId="{FF44AA37-E330-4299-9876-31ECB01615E7}" type="pres">
      <dgm:prSet presAssocID="{C882D805-16AA-46FE-898B-58F5FE3ABED5}" presName="sibTransNodeRect" presStyleLbl="alignNode1" presStyleIdx="2" presStyleCnt="4">
        <dgm:presLayoutVars>
          <dgm:chMax val="0"/>
          <dgm:bulletEnabled val="1"/>
        </dgm:presLayoutVars>
      </dgm:prSet>
      <dgm:spPr/>
    </dgm:pt>
    <dgm:pt modelId="{7E6393B2-2319-421F-9349-DB41E26233B1}" type="pres">
      <dgm:prSet presAssocID="{00F7D118-5410-4212-9952-48F7746803AA}" presName="nodeRect" presStyleLbl="alignNode1" presStyleIdx="2" presStyleCnt="4">
        <dgm:presLayoutVars>
          <dgm:bulletEnabled val="1"/>
        </dgm:presLayoutVars>
      </dgm:prSet>
      <dgm:spPr/>
    </dgm:pt>
    <dgm:pt modelId="{18E903E9-FFB6-4E98-81EB-880B37735A7D}" type="pres">
      <dgm:prSet presAssocID="{C882D805-16AA-46FE-898B-58F5FE3ABED5}" presName="sibTrans" presStyleCnt="0"/>
      <dgm:spPr/>
    </dgm:pt>
    <dgm:pt modelId="{25FD0BF5-3338-4021-AC1A-F5AE3BF32445}" type="pres">
      <dgm:prSet presAssocID="{D4B227C2-A7AA-429A-95E4-F1C309A20F7F}" presName="compositeNode" presStyleCnt="0">
        <dgm:presLayoutVars>
          <dgm:bulletEnabled val="1"/>
        </dgm:presLayoutVars>
      </dgm:prSet>
      <dgm:spPr/>
    </dgm:pt>
    <dgm:pt modelId="{13C35663-52F8-4DAF-9C6E-BD17023CEA7C}" type="pres">
      <dgm:prSet presAssocID="{D4B227C2-A7AA-429A-95E4-F1C309A20F7F}" presName="bgRect" presStyleLbl="alignNode1" presStyleIdx="3" presStyleCnt="4"/>
      <dgm:spPr/>
    </dgm:pt>
    <dgm:pt modelId="{F1EFC5B6-A87C-4895-A2C6-4E4817B7C080}" type="pres">
      <dgm:prSet presAssocID="{4F7832C3-ECF3-46D8-A8F8-A13D52F079E5}" presName="sibTransNodeRect" presStyleLbl="alignNode1" presStyleIdx="3" presStyleCnt="4">
        <dgm:presLayoutVars>
          <dgm:chMax val="0"/>
          <dgm:bulletEnabled val="1"/>
        </dgm:presLayoutVars>
      </dgm:prSet>
      <dgm:spPr/>
    </dgm:pt>
    <dgm:pt modelId="{481AA804-5005-48A4-A484-6E1DF3671743}" type="pres">
      <dgm:prSet presAssocID="{D4B227C2-A7AA-429A-95E4-F1C309A20F7F}" presName="nodeRect" presStyleLbl="alignNode1" presStyleIdx="3" presStyleCnt="4">
        <dgm:presLayoutVars>
          <dgm:bulletEnabled val="1"/>
        </dgm:presLayoutVars>
      </dgm:prSet>
      <dgm:spPr/>
    </dgm:pt>
  </dgm:ptLst>
  <dgm:cxnLst>
    <dgm:cxn modelId="{3A99EB0E-94D9-4D6B-BE74-996FB1476681}" type="presOf" srcId="{D4B227C2-A7AA-429A-95E4-F1C309A20F7F}" destId="{13C35663-52F8-4DAF-9C6E-BD17023CEA7C}" srcOrd="0" destOrd="0" presId="urn:microsoft.com/office/officeart/2016/7/layout/LinearBlockProcessNumbered"/>
    <dgm:cxn modelId="{C3FCC714-D19E-40A8-84C2-306138140D9A}" type="presOf" srcId="{16431117-5995-401F-85CC-0E02585399A0}" destId="{2D15E68F-C95E-46E1-AC6B-8F6A057D093E}" srcOrd="0" destOrd="0" presId="urn:microsoft.com/office/officeart/2016/7/layout/LinearBlockProcessNumbered"/>
    <dgm:cxn modelId="{10AF791F-AC21-43C4-8737-749230928DF2}" type="presOf" srcId="{5AD59B43-D4B5-41E5-8AED-8F2DD990D92A}" destId="{612EF036-83B5-419E-B0A4-C2FD9214C820}" srcOrd="1" destOrd="0" presId="urn:microsoft.com/office/officeart/2016/7/layout/LinearBlockProcessNumbered"/>
    <dgm:cxn modelId="{8FD7442D-EA67-4AA4-8551-2E373CBD17D9}" type="presOf" srcId="{00F7D118-5410-4212-9952-48F7746803AA}" destId="{3E3D9150-BE04-4A69-8036-982EAE38043E}" srcOrd="0" destOrd="0" presId="urn:microsoft.com/office/officeart/2016/7/layout/LinearBlockProcessNumbered"/>
    <dgm:cxn modelId="{BA89F130-0DA3-482C-878E-5A5A5DB55FC4}" srcId="{7B64D9B1-890B-4884-B445-6B2BEE0EB623}" destId="{16431117-5995-401F-85CC-0E02585399A0}" srcOrd="0" destOrd="0" parTransId="{BDB27813-75C8-44F5-83C5-A70C349FF10A}" sibTransId="{2085BF40-B195-49E5-A444-93B0E983F5F7}"/>
    <dgm:cxn modelId="{506D6B39-9DF5-4997-9DC1-0557905BD047}" type="presOf" srcId="{55FFBEB4-7C3C-4AD5-8BE7-AA1490442B21}" destId="{16B07FCA-0DB3-46DF-8901-078689FFED7D}" srcOrd="0" destOrd="0" presId="urn:microsoft.com/office/officeart/2016/7/layout/LinearBlockProcessNumbered"/>
    <dgm:cxn modelId="{C1B1EF65-DF15-4D98-AFF0-451630A8A573}" type="presOf" srcId="{D4B227C2-A7AA-429A-95E4-F1C309A20F7F}" destId="{481AA804-5005-48A4-A484-6E1DF3671743}" srcOrd="1" destOrd="0" presId="urn:microsoft.com/office/officeart/2016/7/layout/LinearBlockProcessNumbered"/>
    <dgm:cxn modelId="{3BEB414B-DD51-462A-8DB0-2E0227B706E3}" type="presOf" srcId="{4F7832C3-ECF3-46D8-A8F8-A13D52F079E5}" destId="{F1EFC5B6-A87C-4895-A2C6-4E4817B7C080}" srcOrd="0" destOrd="0" presId="urn:microsoft.com/office/officeart/2016/7/layout/LinearBlockProcessNumbered"/>
    <dgm:cxn modelId="{0B5EAF74-C61B-4408-BB81-6A8A00D6BC41}" srcId="{7B64D9B1-890B-4884-B445-6B2BEE0EB623}" destId="{00F7D118-5410-4212-9952-48F7746803AA}" srcOrd="2" destOrd="0" parTransId="{499D381A-EB91-431D-A36D-660FCBB0DD50}" sibTransId="{C882D805-16AA-46FE-898B-58F5FE3ABED5}"/>
    <dgm:cxn modelId="{9A55B07A-21FC-4310-A45A-F39E089BD587}" type="presOf" srcId="{2085BF40-B195-49E5-A444-93B0E983F5F7}" destId="{5EC95A29-CFEF-4BE0-823F-512206502C87}" srcOrd="0" destOrd="0" presId="urn:microsoft.com/office/officeart/2016/7/layout/LinearBlockProcessNumbered"/>
    <dgm:cxn modelId="{A58B6C86-5621-4A31-B81C-144582BDE222}" type="presOf" srcId="{5AD59B43-D4B5-41E5-8AED-8F2DD990D92A}" destId="{ACB659F1-6583-410D-81B0-AF1C48CBD7F3}" srcOrd="0" destOrd="0" presId="urn:microsoft.com/office/officeart/2016/7/layout/LinearBlockProcessNumbered"/>
    <dgm:cxn modelId="{8477368A-D112-4C0F-9161-03422B325CBC}" type="presOf" srcId="{C882D805-16AA-46FE-898B-58F5FE3ABED5}" destId="{FF44AA37-E330-4299-9876-31ECB01615E7}" srcOrd="0" destOrd="0" presId="urn:microsoft.com/office/officeart/2016/7/layout/LinearBlockProcessNumbered"/>
    <dgm:cxn modelId="{841EC097-FF4E-4366-A1A2-DEF7E8334190}" type="presOf" srcId="{16431117-5995-401F-85CC-0E02585399A0}" destId="{A0D1C545-0E2F-4533-AC19-97010713AC6B}" srcOrd="1" destOrd="0" presId="urn:microsoft.com/office/officeart/2016/7/layout/LinearBlockProcessNumbered"/>
    <dgm:cxn modelId="{F514E9A9-2DEB-41EB-AD80-BD4107DA702C}" type="presOf" srcId="{7B64D9B1-890B-4884-B445-6B2BEE0EB623}" destId="{A3051087-D1FC-4781-9BD2-0A8BF530AB69}" srcOrd="0" destOrd="0" presId="urn:microsoft.com/office/officeart/2016/7/layout/LinearBlockProcessNumbered"/>
    <dgm:cxn modelId="{20A4A9AD-8A60-41B0-AE41-674386CADFC3}" type="presOf" srcId="{00F7D118-5410-4212-9952-48F7746803AA}" destId="{7E6393B2-2319-421F-9349-DB41E26233B1}" srcOrd="1" destOrd="0" presId="urn:microsoft.com/office/officeart/2016/7/layout/LinearBlockProcessNumbered"/>
    <dgm:cxn modelId="{A64178BB-543D-429F-B0B7-7C90E4E89FCF}" srcId="{7B64D9B1-890B-4884-B445-6B2BEE0EB623}" destId="{5AD59B43-D4B5-41E5-8AED-8F2DD990D92A}" srcOrd="1" destOrd="0" parTransId="{53EE2D10-9CEC-4076-A493-5282DEB68C99}" sibTransId="{55FFBEB4-7C3C-4AD5-8BE7-AA1490442B21}"/>
    <dgm:cxn modelId="{003AE2CA-647C-46F3-935D-5484BD342E5E}" srcId="{7B64D9B1-890B-4884-B445-6B2BEE0EB623}" destId="{D4B227C2-A7AA-429A-95E4-F1C309A20F7F}" srcOrd="3" destOrd="0" parTransId="{122B4180-B33B-40FC-8CBE-94DDBF4366A7}" sibTransId="{4F7832C3-ECF3-46D8-A8F8-A13D52F079E5}"/>
    <dgm:cxn modelId="{8594F34A-7109-4D9B-B8E9-7EEF6575F5A6}" type="presParOf" srcId="{A3051087-D1FC-4781-9BD2-0A8BF530AB69}" destId="{3082867C-EF77-4EDE-9723-8A92CD8E7723}" srcOrd="0" destOrd="0" presId="urn:microsoft.com/office/officeart/2016/7/layout/LinearBlockProcessNumbered"/>
    <dgm:cxn modelId="{A6C63CDB-A5C5-4329-968E-D8C8D83B4B8E}" type="presParOf" srcId="{3082867C-EF77-4EDE-9723-8A92CD8E7723}" destId="{2D15E68F-C95E-46E1-AC6B-8F6A057D093E}" srcOrd="0" destOrd="0" presId="urn:microsoft.com/office/officeart/2016/7/layout/LinearBlockProcessNumbered"/>
    <dgm:cxn modelId="{289D071C-8150-495F-A8D3-7EC2C492D8D0}" type="presParOf" srcId="{3082867C-EF77-4EDE-9723-8A92CD8E7723}" destId="{5EC95A29-CFEF-4BE0-823F-512206502C87}" srcOrd="1" destOrd="0" presId="urn:microsoft.com/office/officeart/2016/7/layout/LinearBlockProcessNumbered"/>
    <dgm:cxn modelId="{BD6EE967-BE45-424C-ADCF-73A7CB5A7BBA}" type="presParOf" srcId="{3082867C-EF77-4EDE-9723-8A92CD8E7723}" destId="{A0D1C545-0E2F-4533-AC19-97010713AC6B}" srcOrd="2" destOrd="0" presId="urn:microsoft.com/office/officeart/2016/7/layout/LinearBlockProcessNumbered"/>
    <dgm:cxn modelId="{36F2537B-22B4-4A30-AEF1-940E60227B3C}" type="presParOf" srcId="{A3051087-D1FC-4781-9BD2-0A8BF530AB69}" destId="{762FA8F1-0E0F-4611-9164-E1EE48E1C97F}" srcOrd="1" destOrd="0" presId="urn:microsoft.com/office/officeart/2016/7/layout/LinearBlockProcessNumbered"/>
    <dgm:cxn modelId="{973522E4-7C73-49F4-9D79-67CE89E5C0CB}" type="presParOf" srcId="{A3051087-D1FC-4781-9BD2-0A8BF530AB69}" destId="{82BA28C0-CF26-4D82-B19D-B227AAD39D1B}" srcOrd="2" destOrd="0" presId="urn:microsoft.com/office/officeart/2016/7/layout/LinearBlockProcessNumbered"/>
    <dgm:cxn modelId="{F52C4026-20AA-45C2-B552-349202850E1F}" type="presParOf" srcId="{82BA28C0-CF26-4D82-B19D-B227AAD39D1B}" destId="{ACB659F1-6583-410D-81B0-AF1C48CBD7F3}" srcOrd="0" destOrd="0" presId="urn:microsoft.com/office/officeart/2016/7/layout/LinearBlockProcessNumbered"/>
    <dgm:cxn modelId="{D78C52D8-A682-416E-ABAF-DA3ACEE9C5C5}" type="presParOf" srcId="{82BA28C0-CF26-4D82-B19D-B227AAD39D1B}" destId="{16B07FCA-0DB3-46DF-8901-078689FFED7D}" srcOrd="1" destOrd="0" presId="urn:microsoft.com/office/officeart/2016/7/layout/LinearBlockProcessNumbered"/>
    <dgm:cxn modelId="{7239F7E0-5169-4F6D-8DE5-06DAB54D2A50}" type="presParOf" srcId="{82BA28C0-CF26-4D82-B19D-B227AAD39D1B}" destId="{612EF036-83B5-419E-B0A4-C2FD9214C820}" srcOrd="2" destOrd="0" presId="urn:microsoft.com/office/officeart/2016/7/layout/LinearBlockProcessNumbered"/>
    <dgm:cxn modelId="{9D49D520-509D-4463-BDAB-5F62FB8A46FC}" type="presParOf" srcId="{A3051087-D1FC-4781-9BD2-0A8BF530AB69}" destId="{6F229C89-CFFD-4D62-BDDE-430BA43919FD}" srcOrd="3" destOrd="0" presId="urn:microsoft.com/office/officeart/2016/7/layout/LinearBlockProcessNumbered"/>
    <dgm:cxn modelId="{1391EAAD-87C4-4422-A50E-3FD5364B6FF7}" type="presParOf" srcId="{A3051087-D1FC-4781-9BD2-0A8BF530AB69}" destId="{8731748E-C5EB-4BC7-BBBE-D69CEC79B257}" srcOrd="4" destOrd="0" presId="urn:microsoft.com/office/officeart/2016/7/layout/LinearBlockProcessNumbered"/>
    <dgm:cxn modelId="{C694BD4E-A805-477B-B72A-B73F2AFB039D}" type="presParOf" srcId="{8731748E-C5EB-4BC7-BBBE-D69CEC79B257}" destId="{3E3D9150-BE04-4A69-8036-982EAE38043E}" srcOrd="0" destOrd="0" presId="urn:microsoft.com/office/officeart/2016/7/layout/LinearBlockProcessNumbered"/>
    <dgm:cxn modelId="{3F66939B-CF87-42C4-9AB9-134961A4FF44}" type="presParOf" srcId="{8731748E-C5EB-4BC7-BBBE-D69CEC79B257}" destId="{FF44AA37-E330-4299-9876-31ECB01615E7}" srcOrd="1" destOrd="0" presId="urn:microsoft.com/office/officeart/2016/7/layout/LinearBlockProcessNumbered"/>
    <dgm:cxn modelId="{8F542E39-0106-43F2-B9C7-ACBCE56910AC}" type="presParOf" srcId="{8731748E-C5EB-4BC7-BBBE-D69CEC79B257}" destId="{7E6393B2-2319-421F-9349-DB41E26233B1}" srcOrd="2" destOrd="0" presId="urn:microsoft.com/office/officeart/2016/7/layout/LinearBlockProcessNumbered"/>
    <dgm:cxn modelId="{912E89B7-B269-469F-94AA-1B6CB1C9B9CB}" type="presParOf" srcId="{A3051087-D1FC-4781-9BD2-0A8BF530AB69}" destId="{18E903E9-FFB6-4E98-81EB-880B37735A7D}" srcOrd="5" destOrd="0" presId="urn:microsoft.com/office/officeart/2016/7/layout/LinearBlockProcessNumbered"/>
    <dgm:cxn modelId="{7A8F4211-D933-4D17-8926-F620A86752F8}" type="presParOf" srcId="{A3051087-D1FC-4781-9BD2-0A8BF530AB69}" destId="{25FD0BF5-3338-4021-AC1A-F5AE3BF32445}" srcOrd="6" destOrd="0" presId="urn:microsoft.com/office/officeart/2016/7/layout/LinearBlockProcessNumbered"/>
    <dgm:cxn modelId="{C6DA6A75-4954-455E-BE46-63D867257693}" type="presParOf" srcId="{25FD0BF5-3338-4021-AC1A-F5AE3BF32445}" destId="{13C35663-52F8-4DAF-9C6E-BD17023CEA7C}" srcOrd="0" destOrd="0" presId="urn:microsoft.com/office/officeart/2016/7/layout/LinearBlockProcessNumbered"/>
    <dgm:cxn modelId="{E278942F-2EAF-40D3-BC9C-754C047ECA20}" type="presParOf" srcId="{25FD0BF5-3338-4021-AC1A-F5AE3BF32445}" destId="{F1EFC5B6-A87C-4895-A2C6-4E4817B7C080}" srcOrd="1" destOrd="0" presId="urn:microsoft.com/office/officeart/2016/7/layout/LinearBlockProcessNumbered"/>
    <dgm:cxn modelId="{E3028645-00B6-4FEE-88F9-D12E273E44FD}" type="presParOf" srcId="{25FD0BF5-3338-4021-AC1A-F5AE3BF32445}" destId="{481AA804-5005-48A4-A484-6E1DF3671743}"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15E68F-C95E-46E1-AC6B-8F6A057D093E}">
      <dsp:nvSpPr>
        <dsp:cNvPr id="0" name=""/>
        <dsp:cNvSpPr/>
      </dsp:nvSpPr>
      <dsp:spPr>
        <a:xfrm>
          <a:off x="154" y="1059670"/>
          <a:ext cx="1859998" cy="22319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800100">
            <a:lnSpc>
              <a:spcPct val="90000"/>
            </a:lnSpc>
            <a:spcBef>
              <a:spcPct val="0"/>
            </a:spcBef>
            <a:spcAft>
              <a:spcPct val="35000"/>
            </a:spcAft>
            <a:buNone/>
          </a:pPr>
          <a:r>
            <a:rPr lang="en-US" sz="1800" kern="1200" dirty="0"/>
            <a:t>True North Metrics Dashboard</a:t>
          </a:r>
        </a:p>
      </dsp:txBody>
      <dsp:txXfrm>
        <a:off x="154" y="1952469"/>
        <a:ext cx="1859998" cy="1339198"/>
      </dsp:txXfrm>
    </dsp:sp>
    <dsp:sp modelId="{5EC95A29-CFEF-4BE0-823F-512206502C87}">
      <dsp:nvSpPr>
        <dsp:cNvPr id="0" name=""/>
        <dsp:cNvSpPr/>
      </dsp:nvSpPr>
      <dsp:spPr>
        <a:xfrm>
          <a:off x="154" y="1059670"/>
          <a:ext cx="1859998" cy="892799"/>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866900">
            <a:lnSpc>
              <a:spcPct val="90000"/>
            </a:lnSpc>
            <a:spcBef>
              <a:spcPct val="0"/>
            </a:spcBef>
            <a:spcAft>
              <a:spcPct val="35000"/>
            </a:spcAft>
            <a:buNone/>
          </a:pPr>
          <a:r>
            <a:rPr lang="en-US" sz="4200" kern="1200"/>
            <a:t>01</a:t>
          </a:r>
        </a:p>
      </dsp:txBody>
      <dsp:txXfrm>
        <a:off x="154" y="1059670"/>
        <a:ext cx="1859998" cy="892799"/>
      </dsp:txXfrm>
    </dsp:sp>
    <dsp:sp modelId="{ACB659F1-6583-410D-81B0-AF1C48CBD7F3}">
      <dsp:nvSpPr>
        <dsp:cNvPr id="0" name=""/>
        <dsp:cNvSpPr/>
      </dsp:nvSpPr>
      <dsp:spPr>
        <a:xfrm>
          <a:off x="2008951" y="1059670"/>
          <a:ext cx="1859998" cy="2231997"/>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800100">
            <a:lnSpc>
              <a:spcPct val="90000"/>
            </a:lnSpc>
            <a:spcBef>
              <a:spcPct val="0"/>
            </a:spcBef>
            <a:spcAft>
              <a:spcPct val="35000"/>
            </a:spcAft>
            <a:buNone/>
          </a:pPr>
          <a:r>
            <a:rPr lang="en-US" sz="1800" kern="1200"/>
            <a:t>System Updates</a:t>
          </a:r>
        </a:p>
      </dsp:txBody>
      <dsp:txXfrm>
        <a:off x="2008951" y="1952469"/>
        <a:ext cx="1859998" cy="1339198"/>
      </dsp:txXfrm>
    </dsp:sp>
    <dsp:sp modelId="{16B07FCA-0DB3-46DF-8901-078689FFED7D}">
      <dsp:nvSpPr>
        <dsp:cNvPr id="0" name=""/>
        <dsp:cNvSpPr/>
      </dsp:nvSpPr>
      <dsp:spPr>
        <a:xfrm>
          <a:off x="2008951" y="1059670"/>
          <a:ext cx="1859998" cy="892799"/>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866900">
            <a:lnSpc>
              <a:spcPct val="90000"/>
            </a:lnSpc>
            <a:spcBef>
              <a:spcPct val="0"/>
            </a:spcBef>
            <a:spcAft>
              <a:spcPct val="35000"/>
            </a:spcAft>
            <a:buNone/>
          </a:pPr>
          <a:r>
            <a:rPr lang="en-US" sz="4200" kern="1200"/>
            <a:t>02</a:t>
          </a:r>
        </a:p>
      </dsp:txBody>
      <dsp:txXfrm>
        <a:off x="2008951" y="1059670"/>
        <a:ext cx="1859998" cy="892799"/>
      </dsp:txXfrm>
    </dsp:sp>
    <dsp:sp modelId="{3E3D9150-BE04-4A69-8036-982EAE38043E}">
      <dsp:nvSpPr>
        <dsp:cNvPr id="0" name=""/>
        <dsp:cNvSpPr/>
      </dsp:nvSpPr>
      <dsp:spPr>
        <a:xfrm>
          <a:off x="4017749" y="1059670"/>
          <a:ext cx="1859998" cy="2231997"/>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800100">
            <a:lnSpc>
              <a:spcPct val="90000"/>
            </a:lnSpc>
            <a:spcBef>
              <a:spcPct val="0"/>
            </a:spcBef>
            <a:spcAft>
              <a:spcPct val="35000"/>
            </a:spcAft>
            <a:buNone/>
          </a:pPr>
          <a:r>
            <a:rPr lang="en-US" sz="1800" kern="1200" dirty="0"/>
            <a:t>Policy Updates</a:t>
          </a:r>
        </a:p>
      </dsp:txBody>
      <dsp:txXfrm>
        <a:off x="4017749" y="1952469"/>
        <a:ext cx="1859998" cy="1339198"/>
      </dsp:txXfrm>
    </dsp:sp>
    <dsp:sp modelId="{FF44AA37-E330-4299-9876-31ECB01615E7}">
      <dsp:nvSpPr>
        <dsp:cNvPr id="0" name=""/>
        <dsp:cNvSpPr/>
      </dsp:nvSpPr>
      <dsp:spPr>
        <a:xfrm>
          <a:off x="4017749" y="1059670"/>
          <a:ext cx="1859998" cy="892799"/>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866900">
            <a:lnSpc>
              <a:spcPct val="90000"/>
            </a:lnSpc>
            <a:spcBef>
              <a:spcPct val="0"/>
            </a:spcBef>
            <a:spcAft>
              <a:spcPct val="35000"/>
            </a:spcAft>
            <a:buNone/>
          </a:pPr>
          <a:r>
            <a:rPr lang="en-US" sz="4200" kern="1200"/>
            <a:t>03</a:t>
          </a:r>
        </a:p>
      </dsp:txBody>
      <dsp:txXfrm>
        <a:off x="4017749" y="1059670"/>
        <a:ext cx="1859998" cy="892799"/>
      </dsp:txXfrm>
    </dsp:sp>
    <dsp:sp modelId="{13C35663-52F8-4DAF-9C6E-BD17023CEA7C}">
      <dsp:nvSpPr>
        <dsp:cNvPr id="0" name=""/>
        <dsp:cNvSpPr/>
      </dsp:nvSpPr>
      <dsp:spPr>
        <a:xfrm>
          <a:off x="6026547" y="1059670"/>
          <a:ext cx="1859998" cy="2231997"/>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800100">
            <a:lnSpc>
              <a:spcPct val="90000"/>
            </a:lnSpc>
            <a:spcBef>
              <a:spcPct val="0"/>
            </a:spcBef>
            <a:spcAft>
              <a:spcPct val="35000"/>
            </a:spcAft>
            <a:buNone/>
          </a:pPr>
          <a:r>
            <a:rPr lang="en-US" sz="1800" kern="1200" dirty="0"/>
            <a:t>SAPPHIRE August Performance Status Update</a:t>
          </a:r>
        </a:p>
      </dsp:txBody>
      <dsp:txXfrm>
        <a:off x="6026547" y="1952469"/>
        <a:ext cx="1859998" cy="1339198"/>
      </dsp:txXfrm>
    </dsp:sp>
    <dsp:sp modelId="{F1EFC5B6-A87C-4895-A2C6-4E4817B7C080}">
      <dsp:nvSpPr>
        <dsp:cNvPr id="0" name=""/>
        <dsp:cNvSpPr/>
      </dsp:nvSpPr>
      <dsp:spPr>
        <a:xfrm>
          <a:off x="6026547" y="1059670"/>
          <a:ext cx="1859998" cy="892799"/>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866900">
            <a:lnSpc>
              <a:spcPct val="90000"/>
            </a:lnSpc>
            <a:spcBef>
              <a:spcPct val="0"/>
            </a:spcBef>
            <a:spcAft>
              <a:spcPct val="35000"/>
            </a:spcAft>
            <a:buNone/>
          </a:pPr>
          <a:r>
            <a:rPr lang="en-US" sz="4200" kern="1200"/>
            <a:t>04</a:t>
          </a:r>
        </a:p>
      </dsp:txBody>
      <dsp:txXfrm>
        <a:off x="6026547" y="1059670"/>
        <a:ext cx="1859998" cy="892799"/>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30" tIns="45716" rIns="91430" bIns="45716"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5138"/>
          </a:xfrm>
          <a:prstGeom prst="rect">
            <a:avLst/>
          </a:prstGeom>
        </p:spPr>
        <p:txBody>
          <a:bodyPr vert="horz" lIns="91430" tIns="45716" rIns="91430" bIns="45716" rtlCol="0"/>
          <a:lstStyle>
            <a:lvl1pPr algn="r">
              <a:defRPr sz="1200"/>
            </a:lvl1pPr>
          </a:lstStyle>
          <a:p>
            <a:fld id="{23E6BDDE-A252-4FAA-8016-553191CE161E}" type="datetimeFigureOut">
              <a:rPr lang="en-US" smtClean="0"/>
              <a:pPr/>
              <a:t>9/24/2019</a:t>
            </a:fld>
            <a:endParaRPr lang="en-US" dirty="0"/>
          </a:p>
        </p:txBody>
      </p:sp>
      <p:sp>
        <p:nvSpPr>
          <p:cNvPr id="4" name="Footer Placeholder 3"/>
          <p:cNvSpPr>
            <a:spLocks noGrp="1"/>
          </p:cNvSpPr>
          <p:nvPr>
            <p:ph type="ftr" sz="quarter" idx="2"/>
          </p:nvPr>
        </p:nvSpPr>
        <p:spPr>
          <a:xfrm>
            <a:off x="1" y="8829676"/>
            <a:ext cx="3038475" cy="465138"/>
          </a:xfrm>
          <a:prstGeom prst="rect">
            <a:avLst/>
          </a:prstGeom>
        </p:spPr>
        <p:txBody>
          <a:bodyPr vert="horz" lIns="91430" tIns="45716" rIns="91430" bIns="4571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676"/>
            <a:ext cx="3038475" cy="465138"/>
          </a:xfrm>
          <a:prstGeom prst="rect">
            <a:avLst/>
          </a:prstGeom>
        </p:spPr>
        <p:txBody>
          <a:bodyPr vert="horz" lIns="91430" tIns="45716" rIns="91430" bIns="45716" rtlCol="0" anchor="b"/>
          <a:lstStyle>
            <a:lvl1pPr algn="r">
              <a:defRPr sz="1200"/>
            </a:lvl1pPr>
          </a:lstStyle>
          <a:p>
            <a:fld id="{2E40E3F4-DFD7-4C0A-80EB-1049728C06B8}" type="slidenum">
              <a:rPr lang="en-US" smtClean="0"/>
              <a:pPr/>
              <a:t>‹#›</a:t>
            </a:fld>
            <a:endParaRPr lang="en-US" dirty="0"/>
          </a:p>
        </p:txBody>
      </p:sp>
    </p:spTree>
    <p:extLst>
      <p:ext uri="{BB962C8B-B14F-4D97-AF65-F5344CB8AC3E}">
        <p14:creationId xmlns:p14="http://schemas.microsoft.com/office/powerpoint/2010/main" val="3711094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30" tIns="45716" rIns="91430" bIns="45716" rtlCol="0"/>
          <a:lstStyle>
            <a:lvl1pPr algn="l">
              <a:defRPr sz="1200"/>
            </a:lvl1pPr>
          </a:lstStyle>
          <a:p>
            <a:endParaRPr lang="en-US" dirty="0"/>
          </a:p>
        </p:txBody>
      </p:sp>
      <p:sp>
        <p:nvSpPr>
          <p:cNvPr id="3" name="Date Placeholder 2"/>
          <p:cNvSpPr>
            <a:spLocks noGrp="1"/>
          </p:cNvSpPr>
          <p:nvPr>
            <p:ph type="dt" idx="1"/>
          </p:nvPr>
        </p:nvSpPr>
        <p:spPr>
          <a:xfrm>
            <a:off x="3970339" y="0"/>
            <a:ext cx="3038475" cy="465138"/>
          </a:xfrm>
          <a:prstGeom prst="rect">
            <a:avLst/>
          </a:prstGeom>
        </p:spPr>
        <p:txBody>
          <a:bodyPr vert="horz" lIns="91430" tIns="45716" rIns="91430" bIns="45716" rtlCol="0"/>
          <a:lstStyle>
            <a:lvl1pPr algn="r">
              <a:defRPr sz="1200"/>
            </a:lvl1pPr>
          </a:lstStyle>
          <a:p>
            <a:fld id="{3C447911-73C0-4C76-8F69-453C0B80F177}" type="datetimeFigureOut">
              <a:rPr lang="en-US" smtClean="0"/>
              <a:pPr/>
              <a:t>9/24/2019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30" tIns="45716" rIns="91430" bIns="45716" rtlCol="0" anchor="ctr"/>
          <a:lstStyle/>
          <a:p>
            <a:endParaRPr lang="en-US" dirty="0"/>
          </a:p>
        </p:txBody>
      </p:sp>
      <p:sp>
        <p:nvSpPr>
          <p:cNvPr id="5" name="Notes Placeholder 4"/>
          <p:cNvSpPr>
            <a:spLocks noGrp="1"/>
          </p:cNvSpPr>
          <p:nvPr>
            <p:ph type="body" sz="quarter" idx="3"/>
          </p:nvPr>
        </p:nvSpPr>
        <p:spPr>
          <a:xfrm>
            <a:off x="701675" y="4416426"/>
            <a:ext cx="5607050" cy="4183063"/>
          </a:xfrm>
          <a:prstGeom prst="rect">
            <a:avLst/>
          </a:prstGeom>
        </p:spPr>
        <p:txBody>
          <a:bodyPr vert="horz" lIns="91430" tIns="45716" rIns="91430"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5138"/>
          </a:xfrm>
          <a:prstGeom prst="rect">
            <a:avLst/>
          </a:prstGeom>
        </p:spPr>
        <p:txBody>
          <a:bodyPr vert="horz" lIns="91430" tIns="45716" rIns="91430" bIns="4571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9" y="8829676"/>
            <a:ext cx="3038475" cy="465138"/>
          </a:xfrm>
          <a:prstGeom prst="rect">
            <a:avLst/>
          </a:prstGeom>
        </p:spPr>
        <p:txBody>
          <a:bodyPr vert="horz" lIns="91430" tIns="45716" rIns="91430" bIns="45716" rtlCol="0" anchor="b"/>
          <a:lstStyle>
            <a:lvl1pPr algn="r">
              <a:defRPr sz="1200"/>
            </a:lvl1pPr>
          </a:lstStyle>
          <a:p>
            <a:fld id="{A0AD46B3-558C-47A8-B200-073E7D2921EE}" type="slidenum">
              <a:rPr lang="en-US" smtClean="0"/>
              <a:pPr/>
              <a:t>‹#›</a:t>
            </a:fld>
            <a:endParaRPr lang="en-US" dirty="0"/>
          </a:p>
        </p:txBody>
      </p:sp>
    </p:spTree>
    <p:extLst>
      <p:ext uri="{BB962C8B-B14F-4D97-AF65-F5344CB8AC3E}">
        <p14:creationId xmlns:p14="http://schemas.microsoft.com/office/powerpoint/2010/main" val="3110707751"/>
      </p:ext>
    </p:extLst>
  </p:cSld>
  <p:clrMap bg1="lt1" tx1="dk1" bg2="lt2" tx2="dk2" accent1="accent1" accent2="accent2" accent3="accent3" accent4="accent4" accent5="accent5" accent6="accent6" hlink="hlink" folHlink="folHlink"/>
  <p:notesStyle>
    <a:lvl1pPr marL="0" algn="l" defTabSz="913544" rtl="0" eaLnBrk="1" latinLnBrk="0" hangingPunct="1">
      <a:defRPr sz="1200" kern="1200">
        <a:solidFill>
          <a:schemeClr val="tx1"/>
        </a:solidFill>
        <a:latin typeface="+mn-lt"/>
        <a:ea typeface="+mn-ea"/>
        <a:cs typeface="+mn-cs"/>
      </a:defRPr>
    </a:lvl1pPr>
    <a:lvl2pPr marL="456774" algn="l" defTabSz="913544" rtl="0" eaLnBrk="1" latinLnBrk="0" hangingPunct="1">
      <a:defRPr sz="1200" kern="1200">
        <a:solidFill>
          <a:schemeClr val="tx1"/>
        </a:solidFill>
        <a:latin typeface="+mn-lt"/>
        <a:ea typeface="+mn-ea"/>
        <a:cs typeface="+mn-cs"/>
      </a:defRPr>
    </a:lvl2pPr>
    <a:lvl3pPr marL="913544" algn="l" defTabSz="913544" rtl="0" eaLnBrk="1" latinLnBrk="0" hangingPunct="1">
      <a:defRPr sz="1200" kern="1200">
        <a:solidFill>
          <a:schemeClr val="tx1"/>
        </a:solidFill>
        <a:latin typeface="+mn-lt"/>
        <a:ea typeface="+mn-ea"/>
        <a:cs typeface="+mn-cs"/>
      </a:defRPr>
    </a:lvl3pPr>
    <a:lvl4pPr marL="1370319" algn="l" defTabSz="913544" rtl="0" eaLnBrk="1" latinLnBrk="0" hangingPunct="1">
      <a:defRPr sz="1200" kern="1200">
        <a:solidFill>
          <a:schemeClr val="tx1"/>
        </a:solidFill>
        <a:latin typeface="+mn-lt"/>
        <a:ea typeface="+mn-ea"/>
        <a:cs typeface="+mn-cs"/>
      </a:defRPr>
    </a:lvl4pPr>
    <a:lvl5pPr marL="1827089" algn="l" defTabSz="913544" rtl="0" eaLnBrk="1" latinLnBrk="0" hangingPunct="1">
      <a:defRPr sz="1200" kern="1200">
        <a:solidFill>
          <a:schemeClr val="tx1"/>
        </a:solidFill>
        <a:latin typeface="+mn-lt"/>
        <a:ea typeface="+mn-ea"/>
        <a:cs typeface="+mn-cs"/>
      </a:defRPr>
    </a:lvl5pPr>
    <a:lvl6pPr marL="2283864" algn="l" defTabSz="913544" rtl="0" eaLnBrk="1" latinLnBrk="0" hangingPunct="1">
      <a:defRPr sz="1200" kern="1200">
        <a:solidFill>
          <a:schemeClr val="tx1"/>
        </a:solidFill>
        <a:latin typeface="+mn-lt"/>
        <a:ea typeface="+mn-ea"/>
        <a:cs typeface="+mn-cs"/>
      </a:defRPr>
    </a:lvl6pPr>
    <a:lvl7pPr marL="2740634" algn="l" defTabSz="913544" rtl="0" eaLnBrk="1" latinLnBrk="0" hangingPunct="1">
      <a:defRPr sz="1200" kern="1200">
        <a:solidFill>
          <a:schemeClr val="tx1"/>
        </a:solidFill>
        <a:latin typeface="+mn-lt"/>
        <a:ea typeface="+mn-ea"/>
        <a:cs typeface="+mn-cs"/>
      </a:defRPr>
    </a:lvl7pPr>
    <a:lvl8pPr marL="3197408" algn="l" defTabSz="913544" rtl="0" eaLnBrk="1" latinLnBrk="0" hangingPunct="1">
      <a:defRPr sz="1200" kern="1200">
        <a:solidFill>
          <a:schemeClr val="tx1"/>
        </a:solidFill>
        <a:latin typeface="+mn-lt"/>
        <a:ea typeface="+mn-ea"/>
        <a:cs typeface="+mn-cs"/>
      </a:defRPr>
    </a:lvl8pPr>
    <a:lvl9pPr marL="3654179" algn="l" defTabSz="91354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C634-8F8E-4B3D-A2A7-EB0D0A1789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3684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4974D-FCA8-484E-BFF5-2848CEA62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551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548B3-9BBD-4DA8-94DE-5E9CA66717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697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4974D-FCA8-484E-BFF5-2848CEA62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805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4974D-FCA8-484E-BFF5-2848CEA62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269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4974D-FCA8-484E-BFF5-2848CEA62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014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14ADF5-C4C8-459D-BEB2-1B97732834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718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AD46B3-558C-47A8-B200-073E7D2921EE}" type="slidenum">
              <a:rPr lang="en-US" smtClean="0"/>
              <a:pPr/>
              <a:t>17</a:t>
            </a:fld>
            <a:endParaRPr lang="en-US" dirty="0"/>
          </a:p>
        </p:txBody>
      </p:sp>
    </p:spTree>
    <p:extLst>
      <p:ext uri="{BB962C8B-B14F-4D97-AF65-F5344CB8AC3E}">
        <p14:creationId xmlns:p14="http://schemas.microsoft.com/office/powerpoint/2010/main" val="3318760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AD46B3-558C-47A8-B200-073E7D2921EE}" type="slidenum">
              <a:rPr lang="en-US" smtClean="0"/>
              <a:pPr/>
              <a:t>18</a:t>
            </a:fld>
            <a:endParaRPr lang="en-US" dirty="0"/>
          </a:p>
        </p:txBody>
      </p:sp>
    </p:spTree>
    <p:extLst>
      <p:ext uri="{BB962C8B-B14F-4D97-AF65-F5344CB8AC3E}">
        <p14:creationId xmlns:p14="http://schemas.microsoft.com/office/powerpoint/2010/main" val="48313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C634-8F8E-4B3D-A2A7-EB0D0A1789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368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AD46B3-558C-47A8-B200-073E7D2921EE}" type="slidenum">
              <a:rPr lang="en-US" smtClean="0"/>
              <a:pPr/>
              <a:t>2</a:t>
            </a:fld>
            <a:endParaRPr lang="en-US" dirty="0"/>
          </a:p>
        </p:txBody>
      </p:sp>
    </p:spTree>
    <p:extLst>
      <p:ext uri="{BB962C8B-B14F-4D97-AF65-F5344CB8AC3E}">
        <p14:creationId xmlns:p14="http://schemas.microsoft.com/office/powerpoint/2010/main" val="61954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AD46B3-558C-47A8-B200-073E7D2921EE}" type="slidenum">
              <a:rPr lang="en-US" smtClean="0"/>
              <a:pPr/>
              <a:t>3</a:t>
            </a:fld>
            <a:endParaRPr lang="en-US" dirty="0"/>
          </a:p>
        </p:txBody>
      </p:sp>
    </p:spTree>
    <p:extLst>
      <p:ext uri="{BB962C8B-B14F-4D97-AF65-F5344CB8AC3E}">
        <p14:creationId xmlns:p14="http://schemas.microsoft.com/office/powerpoint/2010/main" val="1335213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AD46B3-558C-47A8-B200-073E7D2921EE}" type="slidenum">
              <a:rPr lang="en-US" smtClean="0"/>
              <a:pPr/>
              <a:t>5</a:t>
            </a:fld>
            <a:endParaRPr lang="en-US" dirty="0"/>
          </a:p>
        </p:txBody>
      </p:sp>
    </p:spTree>
    <p:extLst>
      <p:ext uri="{BB962C8B-B14F-4D97-AF65-F5344CB8AC3E}">
        <p14:creationId xmlns:p14="http://schemas.microsoft.com/office/powerpoint/2010/main" val="3496624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AD46B3-558C-47A8-B200-073E7D2921EE}" type="slidenum">
              <a:rPr lang="en-US" smtClean="0"/>
              <a:pPr/>
              <a:t>6</a:t>
            </a:fld>
            <a:endParaRPr lang="en-US" dirty="0"/>
          </a:p>
        </p:txBody>
      </p:sp>
    </p:spTree>
    <p:extLst>
      <p:ext uri="{BB962C8B-B14F-4D97-AF65-F5344CB8AC3E}">
        <p14:creationId xmlns:p14="http://schemas.microsoft.com/office/powerpoint/2010/main" val="3081290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AD46B3-558C-47A8-B200-073E7D2921EE}" type="slidenum">
              <a:rPr lang="en-US" smtClean="0"/>
              <a:pPr/>
              <a:t>7</a:t>
            </a:fld>
            <a:endParaRPr lang="en-US" dirty="0"/>
          </a:p>
        </p:txBody>
      </p:sp>
    </p:spTree>
    <p:extLst>
      <p:ext uri="{BB962C8B-B14F-4D97-AF65-F5344CB8AC3E}">
        <p14:creationId xmlns:p14="http://schemas.microsoft.com/office/powerpoint/2010/main" val="1403806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FFY starts 10/1 and Congress is set to be in recess as of tomorrow (barring no change relative to recent activities).  There are several health-related proposed rules from the administration and bills in the Congress that are important to AHS, including:</a:t>
            </a:r>
          </a:p>
          <a:p>
            <a:endParaRPr lang="en-US" dirty="0"/>
          </a:p>
          <a:p>
            <a:r>
              <a:rPr lang="en-US" dirty="0"/>
              <a:t>Surprise Medical Billing Legislation- potential impact rate negotiations between AHS and plans</a:t>
            </a:r>
          </a:p>
          <a:p>
            <a:r>
              <a:rPr lang="en-US" dirty="0"/>
              <a:t>Prescription Drug Cost Legislation- potentially impact 340B program</a:t>
            </a:r>
          </a:p>
          <a:p>
            <a:r>
              <a:rPr lang="en-US" dirty="0"/>
              <a:t>Public Charge rulemaking- set to take effect 10/15 without intervention from the Courts</a:t>
            </a:r>
          </a:p>
          <a:p>
            <a:r>
              <a:rPr lang="en-US" dirty="0"/>
              <a:t>DSH Cuts- set to take effect 10/1 unless CR is passed by Senate and signed by the President</a:t>
            </a:r>
          </a:p>
          <a:p>
            <a:r>
              <a:rPr lang="en-US" dirty="0"/>
              <a:t>OPPS Rules- new requirements for posting of charges and “negotiated charges”</a:t>
            </a:r>
          </a:p>
          <a:p>
            <a:endParaRPr lang="en-US" dirty="0"/>
          </a:p>
        </p:txBody>
      </p:sp>
      <p:sp>
        <p:nvSpPr>
          <p:cNvPr id="4" name="Slide Number Placeholder 3"/>
          <p:cNvSpPr>
            <a:spLocks noGrp="1"/>
          </p:cNvSpPr>
          <p:nvPr>
            <p:ph type="sldNum" sz="quarter" idx="5"/>
          </p:nvPr>
        </p:nvSpPr>
        <p:spPr/>
        <p:txBody>
          <a:bodyPr/>
          <a:lstStyle/>
          <a:p>
            <a:fld id="{A0AD46B3-558C-47A8-B200-073E7D2921EE}" type="slidenum">
              <a:rPr lang="en-US" smtClean="0"/>
              <a:pPr/>
              <a:t>8</a:t>
            </a:fld>
            <a:endParaRPr lang="en-US" dirty="0"/>
          </a:p>
        </p:txBody>
      </p:sp>
    </p:spTree>
    <p:extLst>
      <p:ext uri="{BB962C8B-B14F-4D97-AF65-F5344CB8AC3E}">
        <p14:creationId xmlns:p14="http://schemas.microsoft.com/office/powerpoint/2010/main" val="1058490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Meanwhile, in Sacramento- the legislation session ended September 13th.  The Governor is in the process of signing various pieces of legislation that passed.  Among them, are several laws that we see as beneficial to our mission and the community we serve, including:</a:t>
            </a:r>
          </a:p>
          <a:p>
            <a:endParaRPr lang="en-US" dirty="0"/>
          </a:p>
          <a:p>
            <a:r>
              <a:rPr lang="en-US" dirty="0"/>
              <a:t>-Expanded Medi-Cal coverage to undocumented adults age 19-25</a:t>
            </a:r>
          </a:p>
          <a:p>
            <a:r>
              <a:rPr lang="en-US" dirty="0"/>
              <a:t>-insurance subsidies for families earning between 400-600% FPL</a:t>
            </a:r>
          </a:p>
          <a:p>
            <a:r>
              <a:rPr lang="en-US" dirty="0"/>
              <a:t>-state-level insurance mandate</a:t>
            </a:r>
          </a:p>
          <a:p>
            <a:endParaRPr lang="en-US" dirty="0"/>
          </a:p>
          <a:p>
            <a:r>
              <a:rPr lang="en-US" dirty="0"/>
              <a:t>Of importance to us and our community (particularly Alameda), there was a bill sponsored to potentially offer some relief for hospitals still non-compliant with the 2030 seismic standards.  This bill did not advance but has been extended into 2020 for further consideration.</a:t>
            </a:r>
          </a:p>
          <a:p>
            <a:endParaRPr lang="en-US" dirty="0"/>
          </a:p>
          <a:p>
            <a:r>
              <a:rPr lang="en-US" dirty="0"/>
              <a:t>There are ongoing efforts to work with DHCS and the Administration on understanding the future replacement options for Medi-Cal waiver set to expire in 2020.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0AD46B3-558C-47A8-B200-073E7D2921EE}" type="slidenum">
              <a:rPr lang="en-US" smtClean="0"/>
              <a:pPr/>
              <a:t>9</a:t>
            </a:fld>
            <a:endParaRPr lang="en-US" dirty="0"/>
          </a:p>
        </p:txBody>
      </p:sp>
    </p:spTree>
    <p:extLst>
      <p:ext uri="{BB962C8B-B14F-4D97-AF65-F5344CB8AC3E}">
        <p14:creationId xmlns:p14="http://schemas.microsoft.com/office/powerpoint/2010/main" val="491970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Closer to home:</a:t>
            </a:r>
          </a:p>
          <a:p>
            <a:endParaRPr lang="en-US" dirty="0"/>
          </a:p>
          <a:p>
            <a:pPr marL="228600" indent="-228600">
              <a:buAutoNum type="arabicPeriod"/>
            </a:pPr>
            <a:r>
              <a:rPr lang="en-US" dirty="0"/>
              <a:t>AHS FY20 Budget Efforts</a:t>
            </a:r>
          </a:p>
          <a:p>
            <a:pPr marL="228600" indent="-228600">
              <a:buAutoNum type="arabicPeriod"/>
            </a:pPr>
            <a:r>
              <a:rPr lang="en-US" dirty="0"/>
              <a:t>Behavioral Health Fiscal Analysis and future contracting efforts</a:t>
            </a:r>
          </a:p>
          <a:p>
            <a:pPr marL="228600" indent="-228600">
              <a:buAutoNum type="arabicPeriod"/>
            </a:pPr>
            <a:r>
              <a:rPr lang="en-US" dirty="0"/>
              <a:t>SHIE is live</a:t>
            </a:r>
          </a:p>
          <a:p>
            <a:pPr marL="228600" indent="-228600">
              <a:buAutoNum type="arabicPeriod"/>
            </a:pPr>
            <a:r>
              <a:rPr lang="en-US" dirty="0"/>
              <a:t>APC Support</a:t>
            </a:r>
          </a:p>
          <a:p>
            <a:pPr marL="228600" indent="-228600">
              <a:buAutoNum type="arabicPeriod"/>
            </a:pPr>
            <a:r>
              <a:rPr lang="en-US" dirty="0"/>
              <a:t>Medi-Cal Enrollment trends</a:t>
            </a:r>
          </a:p>
          <a:p>
            <a:pPr marL="228600" indent="-228600">
              <a:buAutoNum type="arabicPeriod"/>
            </a:pPr>
            <a:r>
              <a:rPr lang="en-US" dirty="0"/>
              <a:t>Within AHS</a:t>
            </a:r>
          </a:p>
          <a:p>
            <a:pPr marL="685374" lvl="1" indent="-228600">
              <a:buAutoNum type="arabicPeriod"/>
            </a:pPr>
            <a:r>
              <a:rPr lang="en-US" dirty="0"/>
              <a:t>SAPPHIRE Go-Live</a:t>
            </a:r>
          </a:p>
          <a:p>
            <a:pPr marL="685374" lvl="1" indent="-228600">
              <a:buAutoNum type="arabicPeriod"/>
            </a:pPr>
            <a:r>
              <a:rPr lang="en-US" dirty="0"/>
              <a:t>Budget Completion and Approval</a:t>
            </a:r>
          </a:p>
          <a:p>
            <a:pPr marL="685374" lvl="1" indent="-228600">
              <a:buAutoNum type="arabicPeriod"/>
            </a:pPr>
            <a:r>
              <a:rPr lang="en-US" dirty="0"/>
              <a:t>Ongoing quality improvement activities</a:t>
            </a:r>
          </a:p>
          <a:p>
            <a:pPr marL="685374" lvl="1" indent="-228600">
              <a:buAutoNum type="arabicPeriod"/>
            </a:pPr>
            <a:r>
              <a:rPr lang="en-US" dirty="0"/>
              <a:t>Labor Negotiations</a:t>
            </a:r>
          </a:p>
          <a:p>
            <a:pPr marL="685374" lvl="1" indent="-228600">
              <a:buAutoNum type="arabicPeriod"/>
            </a:pPr>
            <a:r>
              <a:rPr lang="en-US" dirty="0"/>
              <a:t>Leadership Transitions (John George, AHP)</a:t>
            </a:r>
          </a:p>
          <a:p>
            <a:pPr marL="228600" indent="-228600">
              <a:buAutoNum type="arabicPeriod"/>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0AD46B3-558C-47A8-B200-073E7D2921EE}" type="slidenum">
              <a:rPr lang="en-US" smtClean="0"/>
              <a:pPr/>
              <a:t>10</a:t>
            </a:fld>
            <a:endParaRPr lang="en-US" dirty="0"/>
          </a:p>
        </p:txBody>
      </p:sp>
    </p:spTree>
    <p:extLst>
      <p:ext uri="{BB962C8B-B14F-4D97-AF65-F5344CB8AC3E}">
        <p14:creationId xmlns:p14="http://schemas.microsoft.com/office/powerpoint/2010/main" val="407897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74" indent="0" algn="ctr">
              <a:buNone/>
              <a:defRPr>
                <a:solidFill>
                  <a:schemeClr val="tx1">
                    <a:tint val="75000"/>
                  </a:schemeClr>
                </a:solidFill>
              </a:defRPr>
            </a:lvl2pPr>
            <a:lvl3pPr marL="913544" indent="0" algn="ctr">
              <a:buNone/>
              <a:defRPr>
                <a:solidFill>
                  <a:schemeClr val="tx1">
                    <a:tint val="75000"/>
                  </a:schemeClr>
                </a:solidFill>
              </a:defRPr>
            </a:lvl3pPr>
            <a:lvl4pPr marL="1370319" indent="0" algn="ctr">
              <a:buNone/>
              <a:defRPr>
                <a:solidFill>
                  <a:schemeClr val="tx1">
                    <a:tint val="75000"/>
                  </a:schemeClr>
                </a:solidFill>
              </a:defRPr>
            </a:lvl4pPr>
            <a:lvl5pPr marL="1827089" indent="0" algn="ctr">
              <a:buNone/>
              <a:defRPr>
                <a:solidFill>
                  <a:schemeClr val="tx1">
                    <a:tint val="75000"/>
                  </a:schemeClr>
                </a:solidFill>
              </a:defRPr>
            </a:lvl5pPr>
            <a:lvl6pPr marL="2283864" indent="0" algn="ctr">
              <a:buNone/>
              <a:defRPr>
                <a:solidFill>
                  <a:schemeClr val="tx1">
                    <a:tint val="75000"/>
                  </a:schemeClr>
                </a:solidFill>
              </a:defRPr>
            </a:lvl6pPr>
            <a:lvl7pPr marL="2740634" indent="0" algn="ctr">
              <a:buNone/>
              <a:defRPr>
                <a:solidFill>
                  <a:schemeClr val="tx1">
                    <a:tint val="75000"/>
                  </a:schemeClr>
                </a:solidFill>
              </a:defRPr>
            </a:lvl7pPr>
            <a:lvl8pPr marL="3197408" indent="0" algn="ctr">
              <a:buNone/>
              <a:defRPr>
                <a:solidFill>
                  <a:schemeClr val="tx1">
                    <a:tint val="75000"/>
                  </a:schemeClr>
                </a:solidFill>
              </a:defRPr>
            </a:lvl8pPr>
            <a:lvl9pPr marL="36541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33400" y="5410212"/>
            <a:ext cx="2133600" cy="365125"/>
          </a:xfrm>
          <a:prstGeom prst="rect">
            <a:avLst/>
          </a:prstGeom>
        </p:spPr>
        <p:txBody>
          <a:bodyPr lIns="91354" tIns="45678" rIns="91354" bIns="45678"/>
          <a:lstStyle/>
          <a:p>
            <a:fld id="{13012800-E4B4-4BEE-9B43-205519A752D2}" type="datetime1">
              <a:rPr lang="en-US" smtClean="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3400" y="5410212"/>
            <a:ext cx="2133600" cy="365125"/>
          </a:xfrm>
          <a:prstGeom prst="rect">
            <a:avLst/>
          </a:prstGeom>
        </p:spPr>
        <p:txBody>
          <a:bodyPr lIns="91354" tIns="45678" rIns="91354" bIns="45678"/>
          <a:lstStyle/>
          <a:p>
            <a:fld id="{FA550E5B-AE87-45FA-8D39-2B07CAC4C103}" type="datetime1">
              <a:rPr lang="en-US" smtClean="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3400" y="5410212"/>
            <a:ext cx="2133600" cy="365125"/>
          </a:xfrm>
          <a:prstGeom prst="rect">
            <a:avLst/>
          </a:prstGeom>
        </p:spPr>
        <p:txBody>
          <a:bodyPr lIns="91354" tIns="45678" rIns="91354" bIns="45678"/>
          <a:lstStyle/>
          <a:p>
            <a:fld id="{7C48CA66-74B2-411F-AD8E-CF04C1575E15}" type="datetime1">
              <a:rPr lang="en-US" smtClean="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6" name="Slide Number Placeholder 5"/>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E250327A-878D-4051-9970-73A4F427385A}" type="slidenum">
              <a:rPr lang="en-US"/>
              <a:pPr>
                <a:defRPr/>
              </a:pPr>
              <a:t>‹#›</a:t>
            </a:fld>
            <a:endParaRPr lang="en-US" dirty="0"/>
          </a:p>
        </p:txBody>
      </p:sp>
    </p:spTree>
    <p:extLst>
      <p:ext uri="{BB962C8B-B14F-4D97-AF65-F5344CB8AC3E}">
        <p14:creationId xmlns:p14="http://schemas.microsoft.com/office/powerpoint/2010/main" val="352576412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A46969AF-B1B4-451B-BE41-0EDAA4633012}" type="slidenum">
              <a:rPr lang="en-US"/>
              <a:pPr>
                <a:defRPr/>
              </a:pPr>
              <a:t>‹#›</a:t>
            </a:fld>
            <a:endParaRPr lang="en-US" dirty="0"/>
          </a:p>
        </p:txBody>
      </p:sp>
    </p:spTree>
    <p:extLst>
      <p:ext uri="{BB962C8B-B14F-4D97-AF65-F5344CB8AC3E}">
        <p14:creationId xmlns:p14="http://schemas.microsoft.com/office/powerpoint/2010/main" val="91333296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odoni SvtyTwo ITC TT Book"/>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6" name="Slide Number Placeholder 5"/>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311DB7C9-489A-420C-A000-DADA1C79E9B1}" type="slidenum">
              <a:rPr lang="en-US"/>
              <a:pPr>
                <a:defRPr/>
              </a:pPr>
              <a:t>‹#›</a:t>
            </a:fld>
            <a:endParaRPr lang="en-US" dirty="0"/>
          </a:p>
        </p:txBody>
      </p:sp>
    </p:spTree>
    <p:extLst>
      <p:ext uri="{BB962C8B-B14F-4D97-AF65-F5344CB8AC3E}">
        <p14:creationId xmlns:p14="http://schemas.microsoft.com/office/powerpoint/2010/main" val="99068459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2">
                    <a:lumMod val="60000"/>
                    <a:lumOff val="40000"/>
                  </a:schemeClr>
                </a:solidFill>
                <a:latin typeface="Bodoni SvtyTwo ITC TT"/>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6" name="Slide Number Placeholder 5"/>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90819D4F-F498-4593-8F36-0216900C2530}" type="slidenum">
              <a:rPr lang="en-US"/>
              <a:pPr>
                <a:defRPr/>
              </a:pPr>
              <a:t>‹#›</a:t>
            </a:fld>
            <a:endParaRPr lang="en-US" dirty="0"/>
          </a:p>
        </p:txBody>
      </p:sp>
    </p:spTree>
    <p:extLst>
      <p:ext uri="{BB962C8B-B14F-4D97-AF65-F5344CB8AC3E}">
        <p14:creationId xmlns:p14="http://schemas.microsoft.com/office/powerpoint/2010/main" val="125463752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1490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1490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6" name="Footer Placeholder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7" name="Slide Number Placeholder 6"/>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AF63C7C2-33CE-4DE9-B565-E922020481E4}" type="slidenum">
              <a:rPr lang="en-US"/>
              <a:pPr>
                <a:defRPr/>
              </a:pPr>
              <a:t>‹#›</a:t>
            </a:fld>
            <a:endParaRPr lang="en-US" dirty="0"/>
          </a:p>
        </p:txBody>
      </p:sp>
    </p:spTree>
    <p:extLst>
      <p:ext uri="{BB962C8B-B14F-4D97-AF65-F5344CB8AC3E}">
        <p14:creationId xmlns:p14="http://schemas.microsoft.com/office/powerpoint/2010/main" val="254917535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0" i="0">
                <a:solidFill>
                  <a:schemeClr val="tx2">
                    <a:lumMod val="60000"/>
                    <a:lumOff val="40000"/>
                  </a:schemeClr>
                </a:solidFill>
                <a:latin typeface="Bodoni SvtyTwo ITC TT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i="0">
                <a:solidFill>
                  <a:schemeClr val="tx2">
                    <a:lumMod val="60000"/>
                    <a:lumOff val="40000"/>
                  </a:schemeClr>
                </a:solidFill>
                <a:latin typeface="Bodoni SvtyTwo ITC TT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8" name="Footer Placeholder 7"/>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9" name="Slide Number Placeholder 8"/>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BBE242D7-78EE-4BBB-848C-340B69DB56C2}" type="slidenum">
              <a:rPr lang="en-US"/>
              <a:pPr>
                <a:defRPr/>
              </a:pPr>
              <a:t>‹#›</a:t>
            </a:fld>
            <a:endParaRPr lang="en-US" dirty="0"/>
          </a:p>
        </p:txBody>
      </p:sp>
    </p:spTree>
    <p:extLst>
      <p:ext uri="{BB962C8B-B14F-4D97-AF65-F5344CB8AC3E}">
        <p14:creationId xmlns:p14="http://schemas.microsoft.com/office/powerpoint/2010/main" val="52439279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Bodoni SvtyTwo ITC TT Book"/>
              </a:defRPr>
            </a:lvl1pPr>
          </a:lstStyle>
          <a:p>
            <a:r>
              <a:rPr lang="en-US" dirty="0"/>
              <a:t>Click to edit Master title style</a:t>
            </a:r>
          </a:p>
        </p:txBody>
      </p:sp>
      <p:sp>
        <p:nvSpPr>
          <p:cNvPr id="3" name="Date Placeholder 2"/>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4" name="Footer Placeholder 3"/>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5" name="Slide Number Placeholder 4"/>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FADF5F96-89F7-4860-95D0-0415C3ACA6E7}" type="slidenum">
              <a:rPr lang="en-US"/>
              <a:pPr>
                <a:defRPr/>
              </a:pPr>
              <a:t>‹#›</a:t>
            </a:fld>
            <a:endParaRPr lang="en-US" dirty="0"/>
          </a:p>
        </p:txBody>
      </p:sp>
    </p:spTree>
    <p:extLst>
      <p:ext uri="{BB962C8B-B14F-4D97-AF65-F5344CB8AC3E}">
        <p14:creationId xmlns:p14="http://schemas.microsoft.com/office/powerpoint/2010/main" val="103118112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3" name="Footer Placeholder 2"/>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4" name="Slide Number Placeholder 3"/>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251EEB2E-B0AC-413C-9816-143A98991FA5}" type="slidenum">
              <a:rPr lang="en-US"/>
              <a:pPr>
                <a:defRPr/>
              </a:pPr>
              <a:t>‹#›</a:t>
            </a:fld>
            <a:endParaRPr lang="en-US" dirty="0"/>
          </a:p>
        </p:txBody>
      </p:sp>
    </p:spTree>
    <p:extLst>
      <p:ext uri="{BB962C8B-B14F-4D97-AF65-F5344CB8AC3E}">
        <p14:creationId xmlns:p14="http://schemas.microsoft.com/office/powerpoint/2010/main" val="406812547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3400" y="5410212"/>
            <a:ext cx="2133600" cy="365125"/>
          </a:xfrm>
          <a:prstGeom prst="rect">
            <a:avLst/>
          </a:prstGeom>
        </p:spPr>
        <p:txBody>
          <a:bodyPr lIns="91354" tIns="45678" rIns="91354" bIns="45678"/>
          <a:lstStyle/>
          <a:p>
            <a:fld id="{8333E5A4-D249-47DD-A210-8C863239DD4D}" type="datetime1">
              <a:rPr lang="en-US" smtClean="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29724"/>
            <a:ext cx="3008313" cy="1162050"/>
          </a:xfrm>
        </p:spPr>
        <p:txBody>
          <a:bodyPr anchor="b"/>
          <a:lstStyle>
            <a:lvl1pPr algn="l">
              <a:defRPr sz="2000" b="0" i="0">
                <a:latin typeface="Bodoni SvtyTwo ITC TT Book"/>
              </a:defRPr>
            </a:lvl1pPr>
          </a:lstStyle>
          <a:p>
            <a:r>
              <a:rPr lang="en-US" dirty="0"/>
              <a:t>Click to edit Master title style</a:t>
            </a:r>
          </a:p>
        </p:txBody>
      </p:sp>
      <p:sp>
        <p:nvSpPr>
          <p:cNvPr id="3" name="Content Placeholder 2"/>
          <p:cNvSpPr>
            <a:spLocks noGrp="1"/>
          </p:cNvSpPr>
          <p:nvPr>
            <p:ph idx="1"/>
          </p:nvPr>
        </p:nvSpPr>
        <p:spPr>
          <a:xfrm>
            <a:off x="3575050" y="1129724"/>
            <a:ext cx="5111750" cy="467859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411929"/>
            <a:ext cx="3008313" cy="340402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6" name="Footer Placeholder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7" name="Slide Number Placeholder 6"/>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096AF279-E237-4416-BCB7-242116E2A94E}" type="slidenum">
              <a:rPr lang="en-US"/>
              <a:pPr>
                <a:defRPr/>
              </a:pPr>
              <a:t>‹#›</a:t>
            </a:fld>
            <a:endParaRPr lang="en-US" dirty="0"/>
          </a:p>
        </p:txBody>
      </p:sp>
    </p:spTree>
    <p:extLst>
      <p:ext uri="{BB962C8B-B14F-4D97-AF65-F5344CB8AC3E}">
        <p14:creationId xmlns:p14="http://schemas.microsoft.com/office/powerpoint/2010/main" val="91009371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357593"/>
            <a:ext cx="5486400" cy="566738"/>
          </a:xfrm>
        </p:spPr>
        <p:txBody>
          <a:bodyPr anchor="b"/>
          <a:lstStyle>
            <a:lvl1pPr algn="l">
              <a:defRPr sz="2000" b="0" i="0">
                <a:latin typeface="Bodoni SvtyTwo ITC TT Book"/>
              </a:defRPr>
            </a:lvl1pPr>
          </a:lstStyle>
          <a:p>
            <a:r>
              <a:rPr lang="en-US" dirty="0"/>
              <a:t>Click to edit Master title style</a:t>
            </a:r>
          </a:p>
        </p:txBody>
      </p:sp>
      <p:sp>
        <p:nvSpPr>
          <p:cNvPr id="3" name="Picture Placeholder 2"/>
          <p:cNvSpPr>
            <a:spLocks noGrp="1"/>
          </p:cNvSpPr>
          <p:nvPr>
            <p:ph type="pic" idx="1"/>
          </p:nvPr>
        </p:nvSpPr>
        <p:spPr>
          <a:xfrm>
            <a:off x="1792288" y="1230575"/>
            <a:ext cx="5486400" cy="30124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935372"/>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6" name="Footer Placeholder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7" name="Slide Number Placeholder 6"/>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801ABF7B-EECC-4E8E-82C4-504DBA5F27EC}" type="slidenum">
              <a:rPr lang="en-US"/>
              <a:pPr>
                <a:defRPr/>
              </a:pPr>
              <a:t>‹#›</a:t>
            </a:fld>
            <a:endParaRPr lang="en-US" dirty="0"/>
          </a:p>
        </p:txBody>
      </p:sp>
    </p:spTree>
    <p:extLst>
      <p:ext uri="{BB962C8B-B14F-4D97-AF65-F5344CB8AC3E}">
        <p14:creationId xmlns:p14="http://schemas.microsoft.com/office/powerpoint/2010/main" val="34300240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odoni SvtyTwo ITC TT Book"/>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6" name="Slide Number Placeholder 5"/>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4422452D-0D49-4939-9F5A-B3F1450877A1}" type="slidenum">
              <a:rPr lang="en-US"/>
              <a:pPr>
                <a:defRPr/>
              </a:pPr>
              <a:t>‹#›</a:t>
            </a:fld>
            <a:endParaRPr lang="en-US" dirty="0"/>
          </a:p>
        </p:txBody>
      </p:sp>
    </p:spTree>
    <p:extLst>
      <p:ext uri="{BB962C8B-B14F-4D97-AF65-F5344CB8AC3E}">
        <p14:creationId xmlns:p14="http://schemas.microsoft.com/office/powerpoint/2010/main" val="311566594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90187"/>
            <a:ext cx="2057400" cy="4677200"/>
          </a:xfrm>
        </p:spPr>
        <p:txBody>
          <a:bodyPr vert="eaVert"/>
          <a:lstStyle>
            <a:lvl1pPr>
              <a:defRPr>
                <a:latin typeface="Bodoni SvtyTwo ITC TT Book"/>
              </a:defRPr>
            </a:lvl1pPr>
          </a:lstStyle>
          <a:p>
            <a:r>
              <a:rPr lang="en-US" dirty="0"/>
              <a:t>Click to edit Master title style</a:t>
            </a:r>
          </a:p>
        </p:txBody>
      </p:sp>
      <p:sp>
        <p:nvSpPr>
          <p:cNvPr id="3" name="Vertical Text Placeholder 2"/>
          <p:cNvSpPr>
            <a:spLocks noGrp="1"/>
          </p:cNvSpPr>
          <p:nvPr>
            <p:ph type="body" orient="vert" idx="1"/>
          </p:nvPr>
        </p:nvSpPr>
        <p:spPr>
          <a:xfrm>
            <a:off x="457200" y="1190187"/>
            <a:ext cx="6019800" cy="4677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6" name="Slide Number Placeholder 5"/>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5EEAA1BF-8612-432C-B918-C78503E18BD8}" type="slidenum">
              <a:rPr lang="en-US"/>
              <a:pPr>
                <a:defRPr/>
              </a:pPr>
              <a:t>‹#›</a:t>
            </a:fld>
            <a:endParaRPr lang="en-US" dirty="0"/>
          </a:p>
        </p:txBody>
      </p:sp>
    </p:spTree>
    <p:extLst>
      <p:ext uri="{BB962C8B-B14F-4D97-AF65-F5344CB8AC3E}">
        <p14:creationId xmlns:p14="http://schemas.microsoft.com/office/powerpoint/2010/main" val="336739033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600" b="1"/>
            </a:lvl1pPr>
            <a:lvl2pPr marL="494524" indent="0">
              <a:buNone/>
              <a:defRPr sz="2200" b="1"/>
            </a:lvl2pPr>
            <a:lvl3pPr marL="989048" indent="0">
              <a:buNone/>
              <a:defRPr sz="2000" b="1"/>
            </a:lvl3pPr>
            <a:lvl4pPr marL="1483572" indent="0">
              <a:buNone/>
              <a:defRPr sz="1700" b="1"/>
            </a:lvl4pPr>
            <a:lvl5pPr marL="1978097" indent="0">
              <a:buNone/>
              <a:defRPr sz="1700" b="1"/>
            </a:lvl5pPr>
            <a:lvl6pPr marL="2472621" indent="0">
              <a:buNone/>
              <a:defRPr sz="1700" b="1"/>
            </a:lvl6pPr>
            <a:lvl7pPr marL="2967145" indent="0">
              <a:buNone/>
              <a:defRPr sz="1700" b="1"/>
            </a:lvl7pPr>
            <a:lvl8pPr marL="3461668" indent="0">
              <a:buNone/>
              <a:defRPr sz="1700" b="1"/>
            </a:lvl8pPr>
            <a:lvl9pPr marL="3956192"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600" b="1"/>
            </a:lvl1pPr>
            <a:lvl2pPr marL="494524" indent="0">
              <a:buNone/>
              <a:defRPr sz="2200" b="1"/>
            </a:lvl2pPr>
            <a:lvl3pPr marL="989048" indent="0">
              <a:buNone/>
              <a:defRPr sz="2000" b="1"/>
            </a:lvl3pPr>
            <a:lvl4pPr marL="1483572" indent="0">
              <a:buNone/>
              <a:defRPr sz="1700" b="1"/>
            </a:lvl4pPr>
            <a:lvl5pPr marL="1978097" indent="0">
              <a:buNone/>
              <a:defRPr sz="1700" b="1"/>
            </a:lvl5pPr>
            <a:lvl6pPr marL="2472621" indent="0">
              <a:buNone/>
              <a:defRPr sz="1700" b="1"/>
            </a:lvl6pPr>
            <a:lvl7pPr marL="2967145" indent="0">
              <a:buNone/>
              <a:defRPr sz="1700" b="1"/>
            </a:lvl7pPr>
            <a:lvl8pPr marL="3461668" indent="0">
              <a:buNone/>
              <a:defRPr sz="1700" b="1"/>
            </a:lvl8pPr>
            <a:lvl9pPr marL="395619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6" cy="3951288"/>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8" name="Footer Placeholder 7"/>
          <p:cNvSpPr>
            <a:spLocks noGrp="1"/>
          </p:cNvSpPr>
          <p:nvPr>
            <p:ph type="ftr" sz="quarter" idx="11"/>
          </p:nvPr>
        </p:nvSpPr>
        <p:spPr>
          <a:xfrm>
            <a:off x="3124200" y="6356350"/>
            <a:ext cx="2895600" cy="365125"/>
          </a:xfrm>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9" name="Slide Number Placeholder 8"/>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158C8782-DD78-4C64-BCBC-34E0E317CB39}" type="slidenum">
              <a:rPr lang="en-US"/>
              <a:pPr>
                <a:defRPr/>
              </a:pPr>
              <a:t>‹#›</a:t>
            </a:fld>
            <a:endParaRPr lang="en-US" dirty="0"/>
          </a:p>
        </p:txBody>
      </p:sp>
    </p:spTree>
    <p:extLst>
      <p:ext uri="{BB962C8B-B14F-4D97-AF65-F5344CB8AC3E}">
        <p14:creationId xmlns:p14="http://schemas.microsoft.com/office/powerpoint/2010/main" val="194029380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5410200"/>
            <a:ext cx="2133600" cy="365125"/>
          </a:xfrm>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8EB0C828-D7FA-47E0-B56C-2D3DB0D24571}" type="slidenum">
              <a:rPr lang="en-US"/>
              <a:pPr>
                <a:defRPr/>
              </a:pPr>
              <a:t>‹#›</a:t>
            </a:fld>
            <a:endParaRPr lang="en-US" dirty="0"/>
          </a:p>
        </p:txBody>
      </p:sp>
    </p:spTree>
    <p:extLst>
      <p:ext uri="{BB962C8B-B14F-4D97-AF65-F5344CB8AC3E}">
        <p14:creationId xmlns:p14="http://schemas.microsoft.com/office/powerpoint/2010/main" val="671462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dirty="0"/>
          </a:p>
        </p:txBody>
      </p:sp>
    </p:spTree>
    <p:extLst>
      <p:ext uri="{BB962C8B-B14F-4D97-AF65-F5344CB8AC3E}">
        <p14:creationId xmlns:p14="http://schemas.microsoft.com/office/powerpoint/2010/main" val="3037917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a:p>
        </p:txBody>
      </p:sp>
    </p:spTree>
    <p:extLst>
      <p:ext uri="{BB962C8B-B14F-4D97-AF65-F5344CB8AC3E}">
        <p14:creationId xmlns:p14="http://schemas.microsoft.com/office/powerpoint/2010/main" val="3749362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a:p>
        </p:txBody>
      </p:sp>
    </p:spTree>
    <p:extLst>
      <p:ext uri="{BB962C8B-B14F-4D97-AF65-F5344CB8AC3E}">
        <p14:creationId xmlns:p14="http://schemas.microsoft.com/office/powerpoint/2010/main" val="1871596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05453D-3CD3-4976-A000-9EC0DAD0A0DB}" type="slidenum">
              <a:rPr lang="en-US" smtClean="0"/>
              <a:pPr/>
              <a:t>‹#›</a:t>
            </a:fld>
            <a:endParaRPr lang="en-US"/>
          </a:p>
        </p:txBody>
      </p:sp>
    </p:spTree>
    <p:extLst>
      <p:ext uri="{BB962C8B-B14F-4D97-AF65-F5344CB8AC3E}">
        <p14:creationId xmlns:p14="http://schemas.microsoft.com/office/powerpoint/2010/main" val="1013972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774" indent="0">
              <a:buNone/>
              <a:defRPr sz="1800">
                <a:solidFill>
                  <a:schemeClr val="tx1">
                    <a:tint val="75000"/>
                  </a:schemeClr>
                </a:solidFill>
              </a:defRPr>
            </a:lvl2pPr>
            <a:lvl3pPr marL="913544" indent="0">
              <a:buNone/>
              <a:defRPr sz="1600">
                <a:solidFill>
                  <a:schemeClr val="tx1">
                    <a:tint val="75000"/>
                  </a:schemeClr>
                </a:solidFill>
              </a:defRPr>
            </a:lvl3pPr>
            <a:lvl4pPr marL="1370319" indent="0">
              <a:buNone/>
              <a:defRPr sz="1400">
                <a:solidFill>
                  <a:schemeClr val="tx1">
                    <a:tint val="75000"/>
                  </a:schemeClr>
                </a:solidFill>
              </a:defRPr>
            </a:lvl4pPr>
            <a:lvl5pPr marL="1827089" indent="0">
              <a:buNone/>
              <a:defRPr sz="1400">
                <a:solidFill>
                  <a:schemeClr val="tx1">
                    <a:tint val="75000"/>
                  </a:schemeClr>
                </a:solidFill>
              </a:defRPr>
            </a:lvl5pPr>
            <a:lvl6pPr marL="2283864" indent="0">
              <a:buNone/>
              <a:defRPr sz="1400">
                <a:solidFill>
                  <a:schemeClr val="tx1">
                    <a:tint val="75000"/>
                  </a:schemeClr>
                </a:solidFill>
              </a:defRPr>
            </a:lvl6pPr>
            <a:lvl7pPr marL="2740634" indent="0">
              <a:buNone/>
              <a:defRPr sz="1400">
                <a:solidFill>
                  <a:schemeClr val="tx1">
                    <a:tint val="75000"/>
                  </a:schemeClr>
                </a:solidFill>
              </a:defRPr>
            </a:lvl7pPr>
            <a:lvl8pPr marL="3197408" indent="0">
              <a:buNone/>
              <a:defRPr sz="1400">
                <a:solidFill>
                  <a:schemeClr val="tx1">
                    <a:tint val="75000"/>
                  </a:schemeClr>
                </a:solidFill>
              </a:defRPr>
            </a:lvl8pPr>
            <a:lvl9pPr marL="365417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3400" y="5410212"/>
            <a:ext cx="2133600" cy="365125"/>
          </a:xfrm>
          <a:prstGeom prst="rect">
            <a:avLst/>
          </a:prstGeom>
        </p:spPr>
        <p:txBody>
          <a:bodyPr lIns="91354" tIns="45678" rIns="91354" bIns="45678"/>
          <a:lstStyle/>
          <a:p>
            <a:fld id="{5A051AEE-705A-465D-BC7E-872E3D8F6EA7}" type="datetime1">
              <a:rPr lang="en-US" smtClean="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9/24/2019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05453D-3CD3-4976-A000-9EC0DAD0A0DB}" type="slidenum">
              <a:rPr lang="en-US" smtClean="0"/>
              <a:pPr/>
              <a:t>‹#›</a:t>
            </a:fld>
            <a:endParaRPr lang="en-US"/>
          </a:p>
        </p:txBody>
      </p:sp>
    </p:spTree>
    <p:extLst>
      <p:ext uri="{BB962C8B-B14F-4D97-AF65-F5344CB8AC3E}">
        <p14:creationId xmlns:p14="http://schemas.microsoft.com/office/powerpoint/2010/main" val="15797315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9/24/2019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05453D-3CD3-4976-A000-9EC0DAD0A0DB}" type="slidenum">
              <a:rPr lang="en-US" smtClean="0"/>
              <a:pPr/>
              <a:t>‹#›</a:t>
            </a:fld>
            <a:endParaRPr lang="en-US"/>
          </a:p>
        </p:txBody>
      </p:sp>
    </p:spTree>
    <p:extLst>
      <p:ext uri="{BB962C8B-B14F-4D97-AF65-F5344CB8AC3E}">
        <p14:creationId xmlns:p14="http://schemas.microsoft.com/office/powerpoint/2010/main" val="21650445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9/24/2019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05453D-3CD3-4976-A000-9EC0DAD0A0DB}" type="slidenum">
              <a:rPr lang="en-US" smtClean="0"/>
              <a:pPr/>
              <a:t>‹#›</a:t>
            </a:fld>
            <a:endParaRPr lang="en-US"/>
          </a:p>
        </p:txBody>
      </p:sp>
    </p:spTree>
    <p:extLst>
      <p:ext uri="{BB962C8B-B14F-4D97-AF65-F5344CB8AC3E}">
        <p14:creationId xmlns:p14="http://schemas.microsoft.com/office/powerpoint/2010/main" val="2244192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05453D-3CD3-4976-A000-9EC0DAD0A0DB}" type="slidenum">
              <a:rPr lang="en-US" smtClean="0"/>
              <a:pPr/>
              <a:t>‹#›</a:t>
            </a:fld>
            <a:endParaRPr lang="en-US"/>
          </a:p>
        </p:txBody>
      </p:sp>
    </p:spTree>
    <p:extLst>
      <p:ext uri="{BB962C8B-B14F-4D97-AF65-F5344CB8AC3E}">
        <p14:creationId xmlns:p14="http://schemas.microsoft.com/office/powerpoint/2010/main" val="2836134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05453D-3CD3-4976-A000-9EC0DAD0A0DB}" type="slidenum">
              <a:rPr lang="en-US" smtClean="0"/>
              <a:pPr/>
              <a:t>‹#›</a:t>
            </a:fld>
            <a:endParaRPr lang="en-US"/>
          </a:p>
        </p:txBody>
      </p:sp>
    </p:spTree>
    <p:extLst>
      <p:ext uri="{BB962C8B-B14F-4D97-AF65-F5344CB8AC3E}">
        <p14:creationId xmlns:p14="http://schemas.microsoft.com/office/powerpoint/2010/main" val="1263912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a:p>
        </p:txBody>
      </p:sp>
    </p:spTree>
    <p:extLst>
      <p:ext uri="{BB962C8B-B14F-4D97-AF65-F5344CB8AC3E}">
        <p14:creationId xmlns:p14="http://schemas.microsoft.com/office/powerpoint/2010/main" val="3989401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a:p>
        </p:txBody>
      </p:sp>
    </p:spTree>
    <p:extLst>
      <p:ext uri="{BB962C8B-B14F-4D97-AF65-F5344CB8AC3E}">
        <p14:creationId xmlns:p14="http://schemas.microsoft.com/office/powerpoint/2010/main" val="7813346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567755"/>
            <a:ext cx="2895600" cy="168275"/>
          </a:xfrm>
        </p:spPr>
        <p:txBody>
          <a:bodyPr/>
          <a:lstStyle/>
          <a:p>
            <a:endParaRPr lang="en-US" dirty="0"/>
          </a:p>
        </p:txBody>
      </p:sp>
      <p:sp>
        <p:nvSpPr>
          <p:cNvPr id="4" name="Slide Number Placeholder 3"/>
          <p:cNvSpPr>
            <a:spLocks noGrp="1"/>
          </p:cNvSpPr>
          <p:nvPr>
            <p:ph type="sldNum" sz="quarter" idx="12"/>
          </p:nvPr>
        </p:nvSpPr>
        <p:spPr/>
        <p:txBody>
          <a:bodyPr/>
          <a:lstStyle/>
          <a:p>
            <a:fld id="{6305453D-3CD3-4976-A000-9EC0DAD0A0DB}" type="slidenum">
              <a:rPr lang="en-US" smtClean="0"/>
              <a:pPr/>
              <a:t>‹#›</a:t>
            </a:fld>
            <a:endParaRPr lang="en-US" dirty="0"/>
          </a:p>
        </p:txBody>
      </p:sp>
    </p:spTree>
    <p:extLst>
      <p:ext uri="{BB962C8B-B14F-4D97-AF65-F5344CB8AC3E}">
        <p14:creationId xmlns:p14="http://schemas.microsoft.com/office/powerpoint/2010/main" val="711462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Picture Placeholder 10"/>
          <p:cNvSpPr>
            <a:spLocks noGrp="1"/>
          </p:cNvSpPr>
          <p:nvPr>
            <p:ph type="pic" sz="quarter" idx="12" hasCustomPrompt="1"/>
          </p:nvPr>
        </p:nvSpPr>
        <p:spPr>
          <a:xfrm>
            <a:off x="0" y="0"/>
            <a:ext cx="9144000" cy="6858000"/>
          </a:xfrm>
        </p:spPr>
        <p:txBody>
          <a:bodyPr/>
          <a:lstStyle/>
          <a:p>
            <a:r>
              <a:rPr lang="en-US" dirty="0"/>
              <a:t>Picture</a:t>
            </a:r>
          </a:p>
        </p:txBody>
      </p:sp>
      <p:sp>
        <p:nvSpPr>
          <p:cNvPr id="6" name="Rectangle 5"/>
          <p:cNvSpPr/>
          <p:nvPr userDrawn="1"/>
        </p:nvSpPr>
        <p:spPr>
          <a:xfrm>
            <a:off x="0" y="3099357"/>
            <a:ext cx="9157636" cy="685800"/>
          </a:xfrm>
          <a:prstGeom prst="rect">
            <a:avLst/>
          </a:prstGeom>
          <a:solidFill>
            <a:srgbClr val="006CA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345281"/>
            <a:endParaRPr lang="en-US" sz="1500" dirty="0">
              <a:latin typeface="Gotham Medium" charset="0"/>
              <a:ea typeface="Gotham Medium" charset="0"/>
              <a:cs typeface="Gotham Medium" charset="0"/>
            </a:endParaRPr>
          </a:p>
        </p:txBody>
      </p:sp>
      <p:cxnSp>
        <p:nvCxnSpPr>
          <p:cNvPr id="7" name="Straight Connector 6"/>
          <p:cNvCxnSpPr/>
          <p:nvPr userDrawn="1"/>
        </p:nvCxnSpPr>
        <p:spPr>
          <a:xfrm>
            <a:off x="3061636" y="3222450"/>
            <a:ext cx="0" cy="439615"/>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3480584" y="3200400"/>
            <a:ext cx="5067452" cy="461665"/>
          </a:xfrm>
          <a:prstGeom prst="rect">
            <a:avLst/>
          </a:prstGeom>
          <a:noFill/>
        </p:spPr>
        <p:txBody>
          <a:bodyPr wrap="square" rtlCol="0">
            <a:spAutoFit/>
          </a:bodyPr>
          <a:lstStyle/>
          <a:p>
            <a:r>
              <a:rPr lang="en-US" sz="2400" b="1" dirty="0">
                <a:solidFill>
                  <a:schemeClr val="bg1"/>
                </a:solidFill>
                <a:latin typeface="Arial" charset="0"/>
                <a:ea typeface="Arial" charset="0"/>
                <a:cs typeface="Arial" charset="0"/>
              </a:rPr>
              <a:t>Title Here</a:t>
            </a:r>
            <a:endParaRPr lang="en-US" sz="2400" b="1" dirty="0">
              <a:latin typeface="Arial" charset="0"/>
              <a:ea typeface="Arial" charset="0"/>
              <a:cs typeface="Arial" charset="0"/>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24" y="3276600"/>
            <a:ext cx="2033244" cy="355764"/>
          </a:xfrm>
          <a:prstGeom prst="rect">
            <a:avLst/>
          </a:prstGeom>
        </p:spPr>
      </p:pic>
    </p:spTree>
    <p:extLst>
      <p:ext uri="{BB962C8B-B14F-4D97-AF65-F5344CB8AC3E}">
        <p14:creationId xmlns:p14="http://schemas.microsoft.com/office/powerpoint/2010/main" val="3107360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298010"/>
            <a:ext cx="3962400" cy="566738"/>
          </a:xfrm>
        </p:spPr>
        <p:txBody>
          <a:bodyPr anchor="t"/>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4872760" y="304799"/>
            <a:ext cx="3890240" cy="59277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05453D-3CD3-4976-A000-9EC0DAD0A0DB}" type="slidenum">
              <a:rPr lang="en-US" smtClean="0"/>
              <a:pPr/>
              <a:t>‹#›</a:t>
            </a:fld>
            <a:endParaRPr lang="en-US" dirty="0"/>
          </a:p>
        </p:txBody>
      </p:sp>
      <p:sp>
        <p:nvSpPr>
          <p:cNvPr id="9" name="Rectangle 8"/>
          <p:cNvSpPr/>
          <p:nvPr userDrawn="1"/>
        </p:nvSpPr>
        <p:spPr>
          <a:xfrm>
            <a:off x="4872760" y="5796828"/>
            <a:ext cx="3890240" cy="435697"/>
          </a:xfrm>
          <a:prstGeom prst="rect">
            <a:avLst/>
          </a:prstGeom>
          <a:solidFill>
            <a:srgbClr val="0079B3">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3813" algn="ctr"/>
            <a:r>
              <a:rPr lang="en-US" sz="1400" dirty="0">
                <a:latin typeface="Arial" charset="0"/>
                <a:ea typeface="Arial" charset="0"/>
                <a:cs typeface="Arial" charset="0"/>
              </a:rPr>
              <a:t>PHOTO CAPTION OR CONTENT</a:t>
            </a:r>
          </a:p>
        </p:txBody>
      </p:sp>
      <p:sp>
        <p:nvSpPr>
          <p:cNvPr id="10" name="Title 1"/>
          <p:cNvSpPr txBox="1">
            <a:spLocks/>
          </p:cNvSpPr>
          <p:nvPr userDrawn="1"/>
        </p:nvSpPr>
        <p:spPr>
          <a:xfrm>
            <a:off x="533400" y="1185423"/>
            <a:ext cx="3962400" cy="15240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2000" b="1" i="0" kern="1200">
                <a:solidFill>
                  <a:srgbClr val="0081C6"/>
                </a:solidFill>
                <a:latin typeface="+mn-lt"/>
                <a:ea typeface="+mj-ea"/>
                <a:cs typeface="Helvetica"/>
              </a:defRPr>
            </a:lvl1pPr>
          </a:lstStyle>
          <a:p>
            <a:r>
              <a:rPr lang="en-US" sz="1600" b="0" i="0" kern="1200" dirty="0">
                <a:solidFill>
                  <a:schemeClr val="tx1"/>
                </a:solidFill>
                <a:effectLst/>
                <a:latin typeface="Times New Roman" charset="0"/>
                <a:ea typeface="Times New Roman" charset="0"/>
                <a:cs typeface="Times New Roman" charset="0"/>
              </a:rPr>
              <a:t>Lorem ipsum dolor sit amet, consectetur </a:t>
            </a:r>
            <a:r>
              <a:rPr lang="en-US" sz="1600" b="0" i="0" kern="1200" dirty="0" err="1">
                <a:solidFill>
                  <a:schemeClr val="tx1"/>
                </a:solidFill>
                <a:effectLst/>
                <a:latin typeface="Times New Roman" charset="0"/>
                <a:ea typeface="Times New Roman" charset="0"/>
                <a:cs typeface="Times New Roman" charset="0"/>
              </a:rPr>
              <a:t>adipiscing</a:t>
            </a:r>
            <a:r>
              <a:rPr lang="en-US" sz="1600" b="0" i="0" kern="1200" dirty="0">
                <a:solidFill>
                  <a:schemeClr val="tx1"/>
                </a:solidFill>
                <a:effectLst/>
                <a:latin typeface="Times New Roman" charset="0"/>
                <a:ea typeface="Times New Roman" charset="0"/>
                <a:cs typeface="Times New Roman" charset="0"/>
              </a:rPr>
              <a:t> </a:t>
            </a:r>
            <a:r>
              <a:rPr lang="en-US" sz="1600" b="0" i="0" kern="1200" dirty="0" err="1">
                <a:solidFill>
                  <a:schemeClr val="tx1"/>
                </a:solidFill>
                <a:effectLst/>
                <a:latin typeface="Times New Roman" charset="0"/>
                <a:ea typeface="Times New Roman" charset="0"/>
                <a:cs typeface="Times New Roman" charset="0"/>
              </a:rPr>
              <a:t>elit</a:t>
            </a:r>
            <a:r>
              <a:rPr lang="en-US" sz="1600" b="0" i="0" kern="1200" dirty="0">
                <a:solidFill>
                  <a:schemeClr val="tx1"/>
                </a:solidFill>
                <a:effectLst/>
                <a:latin typeface="Times New Roman" charset="0"/>
                <a:ea typeface="Times New Roman" charset="0"/>
                <a:cs typeface="Times New Roman" charset="0"/>
              </a:rPr>
              <a:t>, </a:t>
            </a:r>
            <a:r>
              <a:rPr lang="en-US" sz="1600" b="0" i="0" kern="1200" dirty="0" err="1">
                <a:solidFill>
                  <a:schemeClr val="tx1"/>
                </a:solidFill>
                <a:effectLst/>
                <a:latin typeface="Times New Roman" charset="0"/>
                <a:ea typeface="Times New Roman" charset="0"/>
                <a:cs typeface="Times New Roman" charset="0"/>
              </a:rPr>
              <a:t>sed</a:t>
            </a:r>
            <a:r>
              <a:rPr lang="en-US" sz="1600" b="0" i="0" kern="1200" dirty="0">
                <a:solidFill>
                  <a:schemeClr val="tx1"/>
                </a:solidFill>
                <a:effectLst/>
                <a:latin typeface="Times New Roman" charset="0"/>
                <a:ea typeface="Times New Roman" charset="0"/>
                <a:cs typeface="Times New Roman" charset="0"/>
              </a:rPr>
              <a:t> do </a:t>
            </a:r>
            <a:r>
              <a:rPr lang="en-US" sz="1600" b="0" i="0" kern="1200" dirty="0" err="1">
                <a:solidFill>
                  <a:schemeClr val="tx1"/>
                </a:solidFill>
                <a:effectLst/>
                <a:latin typeface="Times New Roman" charset="0"/>
                <a:ea typeface="Times New Roman" charset="0"/>
                <a:cs typeface="Times New Roman" charset="0"/>
              </a:rPr>
              <a:t>eiusmod</a:t>
            </a:r>
            <a:r>
              <a:rPr lang="en-US" sz="1600" b="0" i="0" kern="1200" dirty="0">
                <a:solidFill>
                  <a:schemeClr val="tx1"/>
                </a:solidFill>
                <a:effectLst/>
                <a:latin typeface="Times New Roman" charset="0"/>
                <a:ea typeface="Times New Roman" charset="0"/>
                <a:cs typeface="Times New Roman" charset="0"/>
              </a:rPr>
              <a:t> </a:t>
            </a:r>
            <a:r>
              <a:rPr lang="en-US" sz="1600" b="0" i="0" kern="1200" dirty="0" err="1">
                <a:solidFill>
                  <a:schemeClr val="tx1"/>
                </a:solidFill>
                <a:effectLst/>
                <a:latin typeface="Times New Roman" charset="0"/>
                <a:ea typeface="Times New Roman" charset="0"/>
                <a:cs typeface="Times New Roman" charset="0"/>
              </a:rPr>
              <a:t>tempor</a:t>
            </a:r>
            <a:r>
              <a:rPr lang="en-US" sz="1600" b="0" i="0" kern="1200" dirty="0">
                <a:solidFill>
                  <a:schemeClr val="tx1"/>
                </a:solidFill>
                <a:effectLst/>
                <a:latin typeface="Times New Roman" charset="0"/>
                <a:ea typeface="Times New Roman" charset="0"/>
                <a:cs typeface="Times New Roman" charset="0"/>
              </a:rPr>
              <a:t> </a:t>
            </a:r>
            <a:r>
              <a:rPr lang="en-US" sz="1600" b="0" i="0" kern="1200" dirty="0" err="1">
                <a:solidFill>
                  <a:schemeClr val="tx1"/>
                </a:solidFill>
                <a:effectLst/>
                <a:latin typeface="Times New Roman" charset="0"/>
                <a:ea typeface="Times New Roman" charset="0"/>
                <a:cs typeface="Times New Roman" charset="0"/>
              </a:rPr>
              <a:t>incididunt</a:t>
            </a:r>
            <a:r>
              <a:rPr lang="en-US" sz="1600" b="0" i="0" kern="1200" dirty="0">
                <a:solidFill>
                  <a:schemeClr val="tx1"/>
                </a:solidFill>
                <a:effectLst/>
                <a:latin typeface="Times New Roman" charset="0"/>
                <a:ea typeface="Times New Roman" charset="0"/>
                <a:cs typeface="Times New Roman" charset="0"/>
              </a:rPr>
              <a:t> </a:t>
            </a:r>
            <a:r>
              <a:rPr lang="en-US" sz="1600" b="0" i="0" kern="1200" dirty="0" err="1">
                <a:solidFill>
                  <a:schemeClr val="tx1"/>
                </a:solidFill>
                <a:effectLst/>
                <a:latin typeface="Times New Roman" charset="0"/>
                <a:ea typeface="Times New Roman" charset="0"/>
                <a:cs typeface="Times New Roman" charset="0"/>
              </a:rPr>
              <a:t>ut</a:t>
            </a:r>
            <a:r>
              <a:rPr lang="en-US" sz="1600" b="0" i="0" kern="1200" dirty="0">
                <a:solidFill>
                  <a:schemeClr val="tx1"/>
                </a:solidFill>
                <a:effectLst/>
                <a:latin typeface="Times New Roman" charset="0"/>
                <a:ea typeface="Times New Roman" charset="0"/>
                <a:cs typeface="Times New Roman" charset="0"/>
              </a:rPr>
              <a:t> </a:t>
            </a:r>
            <a:r>
              <a:rPr lang="en-US" sz="1600" b="0" i="0" kern="1200" dirty="0" err="1">
                <a:solidFill>
                  <a:schemeClr val="tx1"/>
                </a:solidFill>
                <a:effectLst/>
                <a:latin typeface="Times New Roman" charset="0"/>
                <a:ea typeface="Times New Roman" charset="0"/>
                <a:cs typeface="Times New Roman" charset="0"/>
              </a:rPr>
              <a:t>labore</a:t>
            </a:r>
            <a:r>
              <a:rPr lang="en-US" sz="1600" b="0" i="0" kern="1200" dirty="0">
                <a:solidFill>
                  <a:schemeClr val="tx1"/>
                </a:solidFill>
                <a:effectLst/>
                <a:latin typeface="Times New Roman" charset="0"/>
                <a:ea typeface="Times New Roman" charset="0"/>
                <a:cs typeface="Times New Roman" charset="0"/>
              </a:rPr>
              <a:t> et </a:t>
            </a:r>
            <a:r>
              <a:rPr lang="en-US" sz="1600" b="0" i="0" kern="1200" dirty="0" err="1">
                <a:solidFill>
                  <a:schemeClr val="tx1"/>
                </a:solidFill>
                <a:effectLst/>
                <a:latin typeface="Times New Roman" charset="0"/>
                <a:ea typeface="Times New Roman" charset="0"/>
                <a:cs typeface="Times New Roman" charset="0"/>
              </a:rPr>
              <a:t>dolore</a:t>
            </a:r>
            <a:r>
              <a:rPr lang="en-US" sz="1600" b="0" i="0" kern="1200" dirty="0">
                <a:solidFill>
                  <a:schemeClr val="tx1"/>
                </a:solidFill>
                <a:effectLst/>
                <a:latin typeface="Times New Roman" charset="0"/>
                <a:ea typeface="Times New Roman" charset="0"/>
                <a:cs typeface="Times New Roman" charset="0"/>
              </a:rPr>
              <a:t> magna </a:t>
            </a:r>
            <a:r>
              <a:rPr lang="en-US" sz="1600" b="0" i="0" kern="1200" dirty="0" err="1">
                <a:solidFill>
                  <a:schemeClr val="tx1"/>
                </a:solidFill>
                <a:effectLst/>
                <a:latin typeface="Times New Roman" charset="0"/>
                <a:ea typeface="Times New Roman" charset="0"/>
                <a:cs typeface="Times New Roman" charset="0"/>
              </a:rPr>
              <a:t>aliqua</a:t>
            </a:r>
            <a:r>
              <a:rPr lang="en-US" sz="1600" b="0" i="0" kern="1200" dirty="0">
                <a:solidFill>
                  <a:schemeClr val="tx1"/>
                </a:solidFill>
                <a:effectLst/>
                <a:latin typeface="Times New Roman" charset="0"/>
                <a:ea typeface="Times New Roman" charset="0"/>
                <a:cs typeface="Times New Roman" charset="0"/>
              </a:rPr>
              <a:t>. </a:t>
            </a:r>
            <a:r>
              <a:rPr lang="en-US" sz="1600" b="0" i="0" kern="1200" dirty="0" err="1">
                <a:solidFill>
                  <a:schemeClr val="tx1"/>
                </a:solidFill>
                <a:effectLst/>
                <a:latin typeface="Times New Roman" charset="0"/>
                <a:ea typeface="Times New Roman" charset="0"/>
                <a:cs typeface="Times New Roman" charset="0"/>
              </a:rPr>
              <a:t>Ut</a:t>
            </a:r>
            <a:r>
              <a:rPr lang="en-US" sz="1600" b="0" i="0" kern="1200" dirty="0">
                <a:solidFill>
                  <a:schemeClr val="tx1"/>
                </a:solidFill>
                <a:effectLst/>
                <a:latin typeface="Times New Roman" charset="0"/>
                <a:ea typeface="Times New Roman" charset="0"/>
                <a:cs typeface="Times New Roman" charset="0"/>
              </a:rPr>
              <a:t> </a:t>
            </a:r>
            <a:r>
              <a:rPr lang="en-US" sz="1600" b="0" i="0" kern="1200" dirty="0" err="1">
                <a:solidFill>
                  <a:schemeClr val="tx1"/>
                </a:solidFill>
                <a:effectLst/>
                <a:latin typeface="Times New Roman" charset="0"/>
                <a:ea typeface="Times New Roman" charset="0"/>
                <a:cs typeface="Times New Roman" charset="0"/>
              </a:rPr>
              <a:t>enim</a:t>
            </a:r>
            <a:r>
              <a:rPr lang="en-US" sz="1600" b="0" i="0" kern="1200" dirty="0">
                <a:solidFill>
                  <a:schemeClr val="tx1"/>
                </a:solidFill>
                <a:effectLst/>
                <a:latin typeface="Times New Roman" charset="0"/>
                <a:ea typeface="Times New Roman" charset="0"/>
                <a:cs typeface="Times New Roman" charset="0"/>
              </a:rPr>
              <a:t> ad minim </a:t>
            </a:r>
            <a:r>
              <a:rPr lang="en-US" sz="1600" b="0" i="0" kern="1200" dirty="0" err="1">
                <a:solidFill>
                  <a:schemeClr val="tx1"/>
                </a:solidFill>
                <a:effectLst/>
                <a:latin typeface="Times New Roman" charset="0"/>
                <a:ea typeface="Times New Roman" charset="0"/>
                <a:cs typeface="Times New Roman" charset="0"/>
              </a:rPr>
              <a:t>veniam</a:t>
            </a:r>
            <a:endParaRPr lang="en-US" sz="1600" dirty="0">
              <a:solidFill>
                <a:schemeClr val="tx1"/>
              </a:solidFill>
              <a:latin typeface="Times New Roman" charset="0"/>
              <a:ea typeface="Times New Roman" charset="0"/>
              <a:cs typeface="Times New Roman" charset="0"/>
            </a:endParaRPr>
          </a:p>
        </p:txBody>
      </p:sp>
      <p:sp>
        <p:nvSpPr>
          <p:cNvPr id="12" name="TextBox 11"/>
          <p:cNvSpPr txBox="1"/>
          <p:nvPr userDrawn="1"/>
        </p:nvSpPr>
        <p:spPr>
          <a:xfrm>
            <a:off x="533400" y="2819400"/>
            <a:ext cx="3657600" cy="1346331"/>
          </a:xfrm>
          <a:prstGeom prst="rect">
            <a:avLst/>
          </a:prstGeom>
          <a:noFill/>
        </p:spPr>
        <p:txBody>
          <a:bodyPr wrap="square" rtlCol="0">
            <a:spAutoFit/>
          </a:bodyPr>
          <a:lstStyle/>
          <a:p>
            <a:pPr marL="285750" lvl="0" indent="-285750">
              <a:lnSpc>
                <a:spcPct val="150000"/>
              </a:lnSpc>
              <a:buFont typeface="Arial" charset="0"/>
              <a:buChar char="•"/>
            </a:pPr>
            <a:r>
              <a:rPr lang="en-US" sz="1400" kern="1200" dirty="0">
                <a:solidFill>
                  <a:schemeClr val="tx1"/>
                </a:solidFill>
                <a:latin typeface="+mj-lt"/>
                <a:ea typeface="+mn-ea"/>
                <a:cs typeface="+mn-cs"/>
              </a:rPr>
              <a:t>Times New Roman</a:t>
            </a:r>
          </a:p>
          <a:p>
            <a:pPr marL="285750" lvl="0" indent="-285750">
              <a:lnSpc>
                <a:spcPct val="150000"/>
              </a:lnSpc>
              <a:buFont typeface="Arial" charset="0"/>
              <a:buChar char="•"/>
            </a:pPr>
            <a:r>
              <a:rPr lang="en-US" sz="1400" kern="1200" dirty="0">
                <a:solidFill>
                  <a:schemeClr val="tx1"/>
                </a:solidFill>
                <a:latin typeface="+mj-lt"/>
                <a:ea typeface="+mn-ea"/>
                <a:cs typeface="+mn-cs"/>
              </a:rPr>
              <a:t>Times New Roman</a:t>
            </a:r>
          </a:p>
          <a:p>
            <a:pPr marL="285750" lvl="0" indent="-285750">
              <a:lnSpc>
                <a:spcPct val="150000"/>
              </a:lnSpc>
              <a:buFont typeface="Arial" charset="0"/>
              <a:buChar char="•"/>
            </a:pPr>
            <a:r>
              <a:rPr lang="en-US" sz="1400" kern="1200" dirty="0">
                <a:solidFill>
                  <a:schemeClr val="tx1"/>
                </a:solidFill>
                <a:latin typeface="+mj-lt"/>
                <a:ea typeface="+mn-ea"/>
                <a:cs typeface="+mn-cs"/>
              </a:rPr>
              <a:t>Times New Roman</a:t>
            </a:r>
          </a:p>
          <a:p>
            <a:pPr marL="285750" indent="-285750">
              <a:lnSpc>
                <a:spcPct val="150000"/>
              </a:lnSpc>
              <a:buFont typeface="Arial" charset="0"/>
              <a:buChar char="•"/>
            </a:pPr>
            <a:endParaRPr lang="en-US" sz="1400" dirty="0">
              <a:latin typeface="+mj-lt"/>
            </a:endParaRPr>
          </a:p>
        </p:txBody>
      </p:sp>
    </p:spTree>
    <p:extLst>
      <p:ext uri="{BB962C8B-B14F-4D97-AF65-F5344CB8AC3E}">
        <p14:creationId xmlns:p14="http://schemas.microsoft.com/office/powerpoint/2010/main" val="2000411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5410212"/>
            <a:ext cx="2133600" cy="365125"/>
          </a:xfrm>
          <a:prstGeom prst="rect">
            <a:avLst/>
          </a:prstGeom>
        </p:spPr>
        <p:txBody>
          <a:bodyPr lIns="91354" tIns="45678" rIns="91354" bIns="45678"/>
          <a:lstStyle/>
          <a:p>
            <a:fld id="{D2FA6023-BD73-49E3-A45D-60EBFBA7E4AE}" type="datetime1">
              <a:rPr lang="en-US" smtClean="0"/>
              <a:pPr/>
              <a:t>9/24/2019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3643168"/>
            <a:ext cx="3962400" cy="566738"/>
          </a:xfrm>
        </p:spPr>
        <p:txBody>
          <a:bodyPr anchor="t"/>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0" y="1"/>
            <a:ext cx="9144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05453D-3CD3-4976-A000-9EC0DAD0A0DB}" type="slidenum">
              <a:rPr lang="en-US" smtClean="0"/>
              <a:pPr/>
              <a:t>‹#›</a:t>
            </a:fld>
            <a:endParaRPr lang="en-US" dirty="0"/>
          </a:p>
        </p:txBody>
      </p:sp>
      <p:sp>
        <p:nvSpPr>
          <p:cNvPr id="10" name="Title 1"/>
          <p:cNvSpPr txBox="1">
            <a:spLocks/>
          </p:cNvSpPr>
          <p:nvPr userDrawn="1"/>
        </p:nvSpPr>
        <p:spPr>
          <a:xfrm>
            <a:off x="533400" y="4157223"/>
            <a:ext cx="7848600" cy="871977"/>
          </a:xfrm>
          <a:prstGeom prst="rect">
            <a:avLst/>
          </a:prstGeom>
        </p:spPr>
        <p:txBody>
          <a:bodyPr vert="horz" lIns="91440" tIns="45720" rIns="91440" bIns="45720" rtlCol="0" anchor="t">
            <a:normAutofit/>
          </a:bodyPr>
          <a:lstStyle>
            <a:lvl1pPr algn="l" defTabSz="914400" rtl="0" eaLnBrk="1" latinLnBrk="0" hangingPunct="1">
              <a:spcBef>
                <a:spcPct val="0"/>
              </a:spcBef>
              <a:buNone/>
              <a:defRPr sz="2000" b="1" i="0" kern="1200">
                <a:solidFill>
                  <a:srgbClr val="0081C6"/>
                </a:solidFill>
                <a:latin typeface="+mn-lt"/>
                <a:ea typeface="+mj-ea"/>
                <a:cs typeface="Helvetica"/>
              </a:defRPr>
            </a:lvl1pPr>
          </a:lstStyle>
          <a:p>
            <a:r>
              <a:rPr lang="en-US" sz="1600" b="0" i="0" kern="1200" dirty="0">
                <a:solidFill>
                  <a:schemeClr val="tx1"/>
                </a:solidFill>
                <a:effectLst/>
                <a:latin typeface="+mj-lt"/>
                <a:ea typeface="+mj-ea"/>
                <a:cs typeface="Helvetica"/>
              </a:rPr>
              <a:t>Lorem ipsum dolor sit amet, consectetur </a:t>
            </a:r>
            <a:r>
              <a:rPr lang="en-US" sz="1600" b="0" i="0" kern="1200" dirty="0" err="1">
                <a:solidFill>
                  <a:schemeClr val="tx1"/>
                </a:solidFill>
                <a:effectLst/>
                <a:latin typeface="+mj-lt"/>
                <a:ea typeface="+mj-ea"/>
                <a:cs typeface="Helvetica"/>
              </a:rPr>
              <a:t>adipiscing</a:t>
            </a:r>
            <a:r>
              <a:rPr lang="en-US" sz="1600" b="0" i="0" kern="1200" dirty="0">
                <a:solidFill>
                  <a:schemeClr val="tx1"/>
                </a:solidFill>
                <a:effectLst/>
                <a:latin typeface="+mj-lt"/>
                <a:ea typeface="+mj-ea"/>
                <a:cs typeface="Helvetica"/>
              </a:rPr>
              <a:t> </a:t>
            </a:r>
            <a:r>
              <a:rPr lang="en-US" sz="1600" b="0" i="0" kern="1200" dirty="0" err="1">
                <a:solidFill>
                  <a:schemeClr val="tx1"/>
                </a:solidFill>
                <a:effectLst/>
                <a:latin typeface="+mj-lt"/>
                <a:ea typeface="+mj-ea"/>
                <a:cs typeface="Helvetica"/>
              </a:rPr>
              <a:t>elit</a:t>
            </a:r>
            <a:r>
              <a:rPr lang="en-US" sz="1600" b="0" i="0" kern="1200" dirty="0">
                <a:solidFill>
                  <a:schemeClr val="tx1"/>
                </a:solidFill>
                <a:effectLst/>
                <a:latin typeface="+mj-lt"/>
                <a:ea typeface="+mj-ea"/>
                <a:cs typeface="Helvetica"/>
              </a:rPr>
              <a:t>, sed do </a:t>
            </a:r>
            <a:r>
              <a:rPr lang="en-US" sz="1600" b="0" i="0" kern="1200" dirty="0" err="1">
                <a:solidFill>
                  <a:schemeClr val="tx1"/>
                </a:solidFill>
                <a:effectLst/>
                <a:latin typeface="+mj-lt"/>
                <a:ea typeface="+mj-ea"/>
                <a:cs typeface="Helvetica"/>
              </a:rPr>
              <a:t>eiusmod</a:t>
            </a:r>
            <a:r>
              <a:rPr lang="en-US" sz="1600" b="0" i="0" kern="1200" dirty="0">
                <a:solidFill>
                  <a:schemeClr val="tx1"/>
                </a:solidFill>
                <a:effectLst/>
                <a:latin typeface="+mj-lt"/>
                <a:ea typeface="+mj-ea"/>
                <a:cs typeface="Helvetica"/>
              </a:rPr>
              <a:t> </a:t>
            </a:r>
            <a:r>
              <a:rPr lang="en-US" sz="1600" b="0" i="0" kern="1200" dirty="0" err="1">
                <a:solidFill>
                  <a:schemeClr val="tx1"/>
                </a:solidFill>
                <a:effectLst/>
                <a:latin typeface="+mj-lt"/>
                <a:ea typeface="+mj-ea"/>
                <a:cs typeface="Helvetica"/>
              </a:rPr>
              <a:t>tempor</a:t>
            </a:r>
            <a:r>
              <a:rPr lang="en-US" sz="1600" b="0" i="0" kern="1200" dirty="0">
                <a:solidFill>
                  <a:schemeClr val="tx1"/>
                </a:solidFill>
                <a:effectLst/>
                <a:latin typeface="+mj-lt"/>
                <a:ea typeface="+mj-ea"/>
                <a:cs typeface="Helvetica"/>
              </a:rPr>
              <a:t> </a:t>
            </a:r>
            <a:r>
              <a:rPr lang="en-US" sz="1600" b="0" i="0" kern="1200" dirty="0" err="1">
                <a:solidFill>
                  <a:schemeClr val="tx1"/>
                </a:solidFill>
                <a:effectLst/>
                <a:latin typeface="+mj-lt"/>
                <a:ea typeface="+mj-ea"/>
                <a:cs typeface="Helvetica"/>
              </a:rPr>
              <a:t>incididunt</a:t>
            </a:r>
            <a:r>
              <a:rPr lang="en-US" sz="1600" b="0" i="0" kern="1200" dirty="0">
                <a:solidFill>
                  <a:schemeClr val="tx1"/>
                </a:solidFill>
                <a:effectLst/>
                <a:latin typeface="+mj-lt"/>
                <a:ea typeface="+mj-ea"/>
                <a:cs typeface="Helvetica"/>
              </a:rPr>
              <a:t> </a:t>
            </a:r>
            <a:r>
              <a:rPr lang="en-US" sz="1600" b="0" i="0" kern="1200" dirty="0" err="1">
                <a:solidFill>
                  <a:schemeClr val="tx1"/>
                </a:solidFill>
                <a:effectLst/>
                <a:latin typeface="+mj-lt"/>
                <a:ea typeface="+mj-ea"/>
                <a:cs typeface="Helvetica"/>
              </a:rPr>
              <a:t>ut</a:t>
            </a:r>
            <a:r>
              <a:rPr lang="en-US" sz="1600" b="0" i="0" kern="1200" dirty="0">
                <a:solidFill>
                  <a:schemeClr val="tx1"/>
                </a:solidFill>
                <a:effectLst/>
                <a:latin typeface="+mj-lt"/>
                <a:ea typeface="+mj-ea"/>
                <a:cs typeface="Helvetica"/>
              </a:rPr>
              <a:t> </a:t>
            </a:r>
            <a:r>
              <a:rPr lang="en-US" sz="1600" b="0" i="0" kern="1200" dirty="0" err="1">
                <a:solidFill>
                  <a:schemeClr val="tx1"/>
                </a:solidFill>
                <a:effectLst/>
                <a:latin typeface="+mj-lt"/>
                <a:ea typeface="+mj-ea"/>
                <a:cs typeface="Helvetica"/>
              </a:rPr>
              <a:t>labore</a:t>
            </a:r>
            <a:r>
              <a:rPr lang="en-US" sz="1600" b="0" i="0" kern="1200" dirty="0">
                <a:solidFill>
                  <a:schemeClr val="tx1"/>
                </a:solidFill>
                <a:effectLst/>
                <a:latin typeface="+mj-lt"/>
                <a:ea typeface="+mj-ea"/>
                <a:cs typeface="Helvetica"/>
              </a:rPr>
              <a:t> et dolore magna </a:t>
            </a:r>
            <a:r>
              <a:rPr lang="en-US" sz="1600" b="0" i="0" kern="1200" dirty="0" err="1">
                <a:solidFill>
                  <a:schemeClr val="tx1"/>
                </a:solidFill>
                <a:effectLst/>
                <a:latin typeface="+mj-lt"/>
                <a:ea typeface="+mj-ea"/>
                <a:cs typeface="Helvetica"/>
              </a:rPr>
              <a:t>aliqua</a:t>
            </a:r>
            <a:r>
              <a:rPr lang="en-US" sz="1600" b="0" i="0" kern="1200" dirty="0">
                <a:solidFill>
                  <a:schemeClr val="tx1"/>
                </a:solidFill>
                <a:effectLst/>
                <a:latin typeface="+mj-lt"/>
                <a:ea typeface="+mj-ea"/>
                <a:cs typeface="Helvetica"/>
              </a:rPr>
              <a:t>. </a:t>
            </a:r>
            <a:r>
              <a:rPr lang="en-US" sz="1600" b="0" i="0" kern="1200" dirty="0" err="1">
                <a:solidFill>
                  <a:schemeClr val="tx1"/>
                </a:solidFill>
                <a:effectLst/>
                <a:latin typeface="+mj-lt"/>
                <a:ea typeface="+mj-ea"/>
                <a:cs typeface="Helvetica"/>
              </a:rPr>
              <a:t>Ut</a:t>
            </a:r>
            <a:r>
              <a:rPr lang="en-US" sz="1600" b="0" i="0" kern="1200" dirty="0">
                <a:solidFill>
                  <a:schemeClr val="tx1"/>
                </a:solidFill>
                <a:effectLst/>
                <a:latin typeface="+mj-lt"/>
                <a:ea typeface="+mj-ea"/>
                <a:cs typeface="Helvetica"/>
              </a:rPr>
              <a:t> </a:t>
            </a:r>
            <a:r>
              <a:rPr lang="en-US" sz="1600" b="0" i="0" kern="1200" dirty="0" err="1">
                <a:solidFill>
                  <a:schemeClr val="tx1"/>
                </a:solidFill>
                <a:effectLst/>
                <a:latin typeface="+mj-lt"/>
                <a:ea typeface="+mj-ea"/>
                <a:cs typeface="Helvetica"/>
              </a:rPr>
              <a:t>enim</a:t>
            </a:r>
            <a:r>
              <a:rPr lang="en-US" sz="1600" b="0" i="0" kern="1200" dirty="0">
                <a:solidFill>
                  <a:schemeClr val="tx1"/>
                </a:solidFill>
                <a:effectLst/>
                <a:latin typeface="+mj-lt"/>
                <a:ea typeface="+mj-ea"/>
                <a:cs typeface="Helvetica"/>
              </a:rPr>
              <a:t> ad minim </a:t>
            </a:r>
            <a:r>
              <a:rPr lang="en-US" sz="1600" b="0" i="0" kern="1200" dirty="0" err="1">
                <a:solidFill>
                  <a:schemeClr val="tx1"/>
                </a:solidFill>
                <a:effectLst/>
                <a:latin typeface="+mj-lt"/>
                <a:ea typeface="+mj-ea"/>
                <a:cs typeface="Helvetica"/>
              </a:rPr>
              <a:t>veniam</a:t>
            </a:r>
            <a:endParaRPr lang="en-US" sz="1600" dirty="0">
              <a:solidFill>
                <a:schemeClr val="tx1"/>
              </a:solidFill>
              <a:latin typeface="+mj-lt"/>
            </a:endParaRPr>
          </a:p>
        </p:txBody>
      </p:sp>
      <p:sp>
        <p:nvSpPr>
          <p:cNvPr id="12" name="TextBox 11"/>
          <p:cNvSpPr txBox="1"/>
          <p:nvPr userDrawn="1"/>
        </p:nvSpPr>
        <p:spPr>
          <a:xfrm>
            <a:off x="533400" y="4837172"/>
            <a:ext cx="3657600" cy="1346331"/>
          </a:xfrm>
          <a:prstGeom prst="rect">
            <a:avLst/>
          </a:prstGeom>
          <a:noFill/>
        </p:spPr>
        <p:txBody>
          <a:bodyPr wrap="square" rtlCol="0">
            <a:spAutoFit/>
          </a:bodyPr>
          <a:lstStyle/>
          <a:p>
            <a:pPr marL="102870" lvl="0" indent="-285750">
              <a:lnSpc>
                <a:spcPct val="150000"/>
              </a:lnSpc>
              <a:buFont typeface="Arial" charset="0"/>
              <a:buChar char="•"/>
            </a:pPr>
            <a:r>
              <a:rPr lang="en-US" sz="1400" kern="1200" dirty="0">
                <a:solidFill>
                  <a:schemeClr val="tx1"/>
                </a:solidFill>
                <a:latin typeface="+mj-lt"/>
                <a:ea typeface="+mn-ea"/>
                <a:cs typeface="+mn-cs"/>
              </a:rPr>
              <a:t>Times New Roman</a:t>
            </a:r>
          </a:p>
          <a:p>
            <a:pPr marL="102870" lvl="0" indent="-285750">
              <a:lnSpc>
                <a:spcPct val="150000"/>
              </a:lnSpc>
              <a:buFont typeface="Arial" charset="0"/>
              <a:buChar char="•"/>
            </a:pPr>
            <a:r>
              <a:rPr lang="en-US" sz="1400" kern="1200" dirty="0">
                <a:solidFill>
                  <a:schemeClr val="tx1"/>
                </a:solidFill>
                <a:latin typeface="+mj-lt"/>
                <a:ea typeface="+mn-ea"/>
                <a:cs typeface="+mn-cs"/>
              </a:rPr>
              <a:t>Times New Roman</a:t>
            </a:r>
          </a:p>
          <a:p>
            <a:pPr marL="102870" lvl="0" indent="-285750">
              <a:lnSpc>
                <a:spcPct val="150000"/>
              </a:lnSpc>
              <a:buFont typeface="Arial" charset="0"/>
              <a:buChar char="•"/>
            </a:pPr>
            <a:r>
              <a:rPr lang="en-US" sz="1400" kern="1200" dirty="0">
                <a:solidFill>
                  <a:schemeClr val="tx1"/>
                </a:solidFill>
                <a:latin typeface="+mj-lt"/>
                <a:ea typeface="+mn-ea"/>
                <a:cs typeface="+mn-cs"/>
              </a:rPr>
              <a:t>Times New Roman</a:t>
            </a:r>
          </a:p>
          <a:p>
            <a:pPr marL="102870" indent="-285750">
              <a:lnSpc>
                <a:spcPct val="150000"/>
              </a:lnSpc>
              <a:buFont typeface="Arial" charset="0"/>
              <a:buChar char="•"/>
            </a:pPr>
            <a:endParaRPr lang="en-US" sz="1400" dirty="0">
              <a:latin typeface="+mj-lt"/>
            </a:endParaRPr>
          </a:p>
        </p:txBody>
      </p:sp>
      <p:sp>
        <p:nvSpPr>
          <p:cNvPr id="13" name="Rectangle 12"/>
          <p:cNvSpPr/>
          <p:nvPr userDrawn="1"/>
        </p:nvSpPr>
        <p:spPr>
          <a:xfrm>
            <a:off x="4572000" y="2993303"/>
            <a:ext cx="4572000" cy="435697"/>
          </a:xfrm>
          <a:prstGeom prst="rect">
            <a:avLst/>
          </a:prstGeom>
          <a:solidFill>
            <a:srgbClr val="0079B3">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3813" algn="ctr"/>
            <a:r>
              <a:rPr lang="en-US" sz="1400" dirty="0">
                <a:latin typeface="Arial" charset="0"/>
                <a:ea typeface="Arial" charset="0"/>
                <a:cs typeface="Arial" charset="0"/>
              </a:rPr>
              <a:t>PHOTO CAPTION OR CONTENT</a:t>
            </a:r>
          </a:p>
        </p:txBody>
      </p:sp>
    </p:spTree>
    <p:extLst>
      <p:ext uri="{BB962C8B-B14F-4D97-AF65-F5344CB8AC3E}">
        <p14:creationId xmlns:p14="http://schemas.microsoft.com/office/powerpoint/2010/main" val="25185510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2"/>
          </p:nvPr>
        </p:nvSpPr>
        <p:spPr>
          <a:xfrm>
            <a:off x="4726997" y="165654"/>
            <a:ext cx="4113212" cy="3172968"/>
          </a:xfrm>
        </p:spPr>
        <p:txBody>
          <a:bodyPr/>
          <a:lstStyle/>
          <a:p>
            <a:endParaRPr lang="en-US"/>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305453D-3CD3-4976-A000-9EC0DAD0A0DB}" type="slidenum">
              <a:rPr lang="en-US" smtClean="0"/>
              <a:pPr/>
              <a:t>‹#›</a:t>
            </a:fld>
            <a:endParaRPr lang="en-US" dirty="0"/>
          </a:p>
        </p:txBody>
      </p:sp>
      <p:sp>
        <p:nvSpPr>
          <p:cNvPr id="6" name="Title 1"/>
          <p:cNvSpPr>
            <a:spLocks noGrp="1"/>
          </p:cNvSpPr>
          <p:nvPr>
            <p:ph type="title"/>
          </p:nvPr>
        </p:nvSpPr>
        <p:spPr>
          <a:xfrm>
            <a:off x="0" y="0"/>
            <a:ext cx="4567960" cy="1143000"/>
          </a:xfrm>
        </p:spPr>
        <p:txBody>
          <a:bodyPr>
            <a:noAutofit/>
          </a:bodyPr>
          <a:lstStyle/>
          <a:p>
            <a:r>
              <a:rPr lang="en-US" sz="2800" b="1" dirty="0">
                <a:latin typeface="Arial" charset="0"/>
                <a:ea typeface="Arial" charset="0"/>
                <a:cs typeface="Arial" charset="0"/>
              </a:rPr>
              <a:t>Header</a:t>
            </a:r>
            <a:r>
              <a:rPr lang="en-US" sz="2800" b="1" dirty="0">
                <a:solidFill>
                  <a:srgbClr val="006CA7"/>
                </a:solidFill>
                <a:latin typeface="Arial" charset="0"/>
                <a:ea typeface="Arial" charset="0"/>
                <a:cs typeface="Arial" charset="0"/>
              </a:rPr>
              <a:t> </a:t>
            </a:r>
          </a:p>
        </p:txBody>
      </p:sp>
      <p:sp>
        <p:nvSpPr>
          <p:cNvPr id="7" name="Title 1"/>
          <p:cNvSpPr txBox="1">
            <a:spLocks/>
          </p:cNvSpPr>
          <p:nvPr userDrawn="1"/>
        </p:nvSpPr>
        <p:spPr>
          <a:xfrm>
            <a:off x="533400" y="1003624"/>
            <a:ext cx="3657600" cy="3472680"/>
          </a:xfrm>
          <a:prstGeom prst="rect">
            <a:avLst/>
          </a:prstGeom>
        </p:spPr>
        <p:txBody>
          <a:bodyPr vert="horz" lIns="91440" tIns="45720" rIns="91440" bIns="45720" rtlCol="0" anchor="t">
            <a:noAutofit/>
          </a:bodyPr>
          <a:lstStyle>
            <a:lvl1pPr algn="l" defTabSz="914400" rtl="0" eaLnBrk="1" latinLnBrk="0" hangingPunct="1">
              <a:spcBef>
                <a:spcPct val="0"/>
              </a:spcBef>
              <a:buNone/>
              <a:defRPr sz="2000" b="1" i="0" kern="1200">
                <a:solidFill>
                  <a:srgbClr val="0081C6"/>
                </a:solidFill>
                <a:latin typeface="+mn-lt"/>
                <a:ea typeface="+mj-ea"/>
                <a:cs typeface="Helvetica"/>
              </a:defRPr>
            </a:lvl1pPr>
          </a:lstStyle>
          <a:p>
            <a:r>
              <a:rPr lang="en-US" sz="1800" b="0" i="0" kern="1200" dirty="0">
                <a:solidFill>
                  <a:schemeClr val="tx1"/>
                </a:solidFill>
                <a:effectLst/>
                <a:latin typeface="+mj-lt"/>
                <a:ea typeface="Times" charset="0"/>
                <a:cs typeface="Times" charset="0"/>
              </a:rPr>
              <a:t>Lorem ipsum dolor sit amet, consectetur </a:t>
            </a:r>
            <a:r>
              <a:rPr lang="en-US" sz="1800" b="0" i="0" kern="1200" dirty="0" err="1">
                <a:solidFill>
                  <a:schemeClr val="tx1"/>
                </a:solidFill>
                <a:effectLst/>
                <a:latin typeface="+mj-lt"/>
                <a:ea typeface="Times" charset="0"/>
                <a:cs typeface="Times" charset="0"/>
              </a:rPr>
              <a:t>adipiscing</a:t>
            </a:r>
            <a:r>
              <a:rPr lang="en-US" sz="1800" b="0" i="0" kern="1200" dirty="0">
                <a:solidFill>
                  <a:schemeClr val="tx1"/>
                </a:solidFill>
                <a:effectLst/>
                <a:latin typeface="+mj-lt"/>
                <a:ea typeface="Times" charset="0"/>
                <a:cs typeface="Times" charset="0"/>
              </a:rPr>
              <a:t> </a:t>
            </a:r>
            <a:r>
              <a:rPr lang="en-US" sz="1800" b="0" i="0" kern="1200" dirty="0" err="1">
                <a:solidFill>
                  <a:schemeClr val="tx1"/>
                </a:solidFill>
                <a:effectLst/>
                <a:latin typeface="+mj-lt"/>
                <a:ea typeface="Times" charset="0"/>
                <a:cs typeface="Times" charset="0"/>
              </a:rPr>
              <a:t>elit</a:t>
            </a:r>
            <a:r>
              <a:rPr lang="en-US" sz="1800" b="0" i="0" kern="1200" dirty="0">
                <a:solidFill>
                  <a:schemeClr val="tx1"/>
                </a:solidFill>
                <a:effectLst/>
                <a:latin typeface="+mj-lt"/>
                <a:ea typeface="Times" charset="0"/>
                <a:cs typeface="Times" charset="0"/>
              </a:rPr>
              <a:t>, sed do </a:t>
            </a:r>
            <a:r>
              <a:rPr lang="en-US" sz="1800" b="0" i="0" kern="1200" dirty="0" err="1">
                <a:solidFill>
                  <a:schemeClr val="tx1"/>
                </a:solidFill>
                <a:effectLst/>
                <a:latin typeface="+mj-lt"/>
                <a:ea typeface="Times" charset="0"/>
                <a:cs typeface="Times" charset="0"/>
              </a:rPr>
              <a:t>eiusmod</a:t>
            </a:r>
            <a:r>
              <a:rPr lang="en-US" sz="1800" b="0" i="0" kern="1200" dirty="0">
                <a:solidFill>
                  <a:schemeClr val="tx1"/>
                </a:solidFill>
                <a:effectLst/>
                <a:latin typeface="+mj-lt"/>
                <a:ea typeface="Times" charset="0"/>
                <a:cs typeface="Times" charset="0"/>
              </a:rPr>
              <a:t> </a:t>
            </a:r>
            <a:r>
              <a:rPr lang="en-US" sz="1800" b="0" i="0" kern="1200" dirty="0" err="1">
                <a:solidFill>
                  <a:schemeClr val="tx1"/>
                </a:solidFill>
                <a:effectLst/>
                <a:latin typeface="+mj-lt"/>
                <a:ea typeface="Times" charset="0"/>
                <a:cs typeface="Times" charset="0"/>
              </a:rPr>
              <a:t>tempor</a:t>
            </a:r>
            <a:r>
              <a:rPr lang="en-US" sz="1800" b="0" i="0" kern="1200" dirty="0">
                <a:solidFill>
                  <a:schemeClr val="tx1"/>
                </a:solidFill>
                <a:effectLst/>
                <a:latin typeface="+mj-lt"/>
                <a:ea typeface="Times" charset="0"/>
                <a:cs typeface="Times" charset="0"/>
              </a:rPr>
              <a:t> </a:t>
            </a:r>
            <a:r>
              <a:rPr lang="en-US" sz="1800" b="0" i="0" kern="1200" dirty="0" err="1">
                <a:solidFill>
                  <a:schemeClr val="tx1"/>
                </a:solidFill>
                <a:effectLst/>
                <a:latin typeface="+mj-lt"/>
                <a:ea typeface="Times" charset="0"/>
                <a:cs typeface="Times" charset="0"/>
              </a:rPr>
              <a:t>incididunt</a:t>
            </a:r>
            <a:r>
              <a:rPr lang="en-US" sz="1800" b="0" i="0" kern="1200" dirty="0">
                <a:solidFill>
                  <a:schemeClr val="tx1"/>
                </a:solidFill>
                <a:effectLst/>
                <a:latin typeface="+mj-lt"/>
                <a:ea typeface="Times" charset="0"/>
                <a:cs typeface="Times" charset="0"/>
              </a:rPr>
              <a:t> </a:t>
            </a:r>
            <a:r>
              <a:rPr lang="en-US" sz="1800" b="0" i="0" kern="1200" dirty="0" err="1">
                <a:solidFill>
                  <a:schemeClr val="tx1"/>
                </a:solidFill>
                <a:effectLst/>
                <a:latin typeface="+mj-lt"/>
                <a:ea typeface="Times" charset="0"/>
                <a:cs typeface="Times" charset="0"/>
              </a:rPr>
              <a:t>ut</a:t>
            </a:r>
            <a:r>
              <a:rPr lang="en-US" sz="1800" b="0" i="0" kern="1200" dirty="0">
                <a:solidFill>
                  <a:schemeClr val="tx1"/>
                </a:solidFill>
                <a:effectLst/>
                <a:latin typeface="+mj-lt"/>
                <a:ea typeface="Times" charset="0"/>
                <a:cs typeface="Times" charset="0"/>
              </a:rPr>
              <a:t> </a:t>
            </a:r>
            <a:r>
              <a:rPr lang="en-US" sz="1800" b="0" i="0" kern="1200" dirty="0" err="1">
                <a:solidFill>
                  <a:schemeClr val="tx1"/>
                </a:solidFill>
                <a:effectLst/>
                <a:latin typeface="+mj-lt"/>
                <a:ea typeface="Times" charset="0"/>
                <a:cs typeface="Times" charset="0"/>
              </a:rPr>
              <a:t>labore</a:t>
            </a:r>
            <a:r>
              <a:rPr lang="en-US" sz="1800" b="0" i="0" kern="1200" dirty="0">
                <a:solidFill>
                  <a:schemeClr val="tx1"/>
                </a:solidFill>
                <a:effectLst/>
                <a:latin typeface="+mj-lt"/>
                <a:ea typeface="Times" charset="0"/>
                <a:cs typeface="Times" charset="0"/>
              </a:rPr>
              <a:t> et dolore magna </a:t>
            </a:r>
            <a:r>
              <a:rPr lang="en-US" sz="1800" b="0" i="0" kern="1200" dirty="0" err="1">
                <a:solidFill>
                  <a:schemeClr val="tx1"/>
                </a:solidFill>
                <a:effectLst/>
                <a:latin typeface="+mj-lt"/>
                <a:ea typeface="Times" charset="0"/>
                <a:cs typeface="Times" charset="0"/>
              </a:rPr>
              <a:t>aliqua</a:t>
            </a:r>
            <a:r>
              <a:rPr lang="en-US" sz="1800" b="0" i="0" kern="1200" dirty="0">
                <a:solidFill>
                  <a:schemeClr val="tx1"/>
                </a:solidFill>
                <a:effectLst/>
                <a:latin typeface="+mj-lt"/>
                <a:ea typeface="Times" charset="0"/>
                <a:cs typeface="Times" charset="0"/>
              </a:rPr>
              <a:t>. </a:t>
            </a:r>
            <a:r>
              <a:rPr lang="en-US" sz="1800" b="0" i="0" kern="1200" dirty="0" err="1">
                <a:solidFill>
                  <a:schemeClr val="tx1"/>
                </a:solidFill>
                <a:effectLst/>
                <a:latin typeface="+mj-lt"/>
                <a:ea typeface="Times" charset="0"/>
                <a:cs typeface="Times" charset="0"/>
              </a:rPr>
              <a:t>Ut</a:t>
            </a:r>
            <a:r>
              <a:rPr lang="en-US" sz="1800" b="0" i="0" kern="1200" dirty="0">
                <a:solidFill>
                  <a:schemeClr val="tx1"/>
                </a:solidFill>
                <a:effectLst/>
                <a:latin typeface="+mj-lt"/>
                <a:ea typeface="Times" charset="0"/>
                <a:cs typeface="Times" charset="0"/>
              </a:rPr>
              <a:t> </a:t>
            </a:r>
            <a:r>
              <a:rPr lang="en-US" sz="1800" b="0" i="0" kern="1200" dirty="0" err="1">
                <a:solidFill>
                  <a:schemeClr val="tx1"/>
                </a:solidFill>
                <a:effectLst/>
                <a:latin typeface="+mj-lt"/>
                <a:ea typeface="Times" charset="0"/>
                <a:cs typeface="Times" charset="0"/>
              </a:rPr>
              <a:t>enim</a:t>
            </a:r>
            <a:r>
              <a:rPr lang="en-US" sz="1800" b="0" i="0" kern="1200" dirty="0">
                <a:solidFill>
                  <a:schemeClr val="tx1"/>
                </a:solidFill>
                <a:effectLst/>
                <a:latin typeface="+mj-lt"/>
                <a:ea typeface="Times" charset="0"/>
                <a:cs typeface="Times" charset="0"/>
              </a:rPr>
              <a:t> ad minim </a:t>
            </a:r>
            <a:r>
              <a:rPr lang="en-US" sz="1800" b="0" i="0" kern="1200" dirty="0" err="1">
                <a:solidFill>
                  <a:schemeClr val="tx1"/>
                </a:solidFill>
                <a:effectLst/>
                <a:latin typeface="+mj-lt"/>
                <a:ea typeface="Times" charset="0"/>
                <a:cs typeface="Times" charset="0"/>
              </a:rPr>
              <a:t>veniam</a:t>
            </a:r>
            <a:endParaRPr lang="en-US" sz="1800" b="0" i="0" kern="1200" dirty="0">
              <a:solidFill>
                <a:schemeClr val="tx1"/>
              </a:solidFill>
              <a:effectLst/>
              <a:latin typeface="+mj-lt"/>
              <a:ea typeface="Times" charset="0"/>
              <a:cs typeface="Times" charset="0"/>
            </a:endParaRPr>
          </a:p>
          <a:p>
            <a:endParaRPr lang="en-US" sz="1800" b="0" i="0" kern="1200" dirty="0">
              <a:solidFill>
                <a:schemeClr val="tx1"/>
              </a:solidFill>
              <a:effectLst/>
              <a:latin typeface="+mj-lt"/>
              <a:ea typeface="Times" charset="0"/>
              <a:cs typeface="Times" charset="0"/>
            </a:endParaRPr>
          </a:p>
          <a:p>
            <a:r>
              <a:rPr lang="en-US" sz="1800" b="0" dirty="0">
                <a:solidFill>
                  <a:schemeClr val="tx1"/>
                </a:solidFill>
                <a:latin typeface="+mj-lt"/>
                <a:ea typeface="Times" charset="0"/>
                <a:cs typeface="Times" charset="0"/>
              </a:rPr>
              <a:t>Lorem ipsum dolor sit amet, consectetuer adipiscing elit. Maecenas porttitor congue massa. Fusce posuere, magna sed </a:t>
            </a:r>
            <a:r>
              <a:rPr lang="en-US" sz="1800" b="0" dirty="0" err="1">
                <a:solidFill>
                  <a:schemeClr val="tx1"/>
                </a:solidFill>
                <a:latin typeface="+mj-lt"/>
                <a:ea typeface="Times" charset="0"/>
                <a:cs typeface="Times" charset="0"/>
              </a:rPr>
              <a:t>pulvinar</a:t>
            </a:r>
            <a:r>
              <a:rPr lang="en-US" sz="1800" b="0" dirty="0">
                <a:solidFill>
                  <a:schemeClr val="tx1"/>
                </a:solidFill>
                <a:latin typeface="+mj-lt"/>
                <a:ea typeface="Times" charset="0"/>
                <a:cs typeface="Times" charset="0"/>
              </a:rPr>
              <a:t> </a:t>
            </a:r>
            <a:r>
              <a:rPr lang="en-US" sz="1800" b="0" dirty="0" err="1">
                <a:solidFill>
                  <a:schemeClr val="tx1"/>
                </a:solidFill>
                <a:latin typeface="+mj-lt"/>
                <a:ea typeface="Times" charset="0"/>
                <a:cs typeface="Times" charset="0"/>
              </a:rPr>
              <a:t>ultricies</a:t>
            </a:r>
            <a:r>
              <a:rPr lang="en-US" sz="1800" b="0" dirty="0">
                <a:solidFill>
                  <a:schemeClr val="tx1"/>
                </a:solidFill>
                <a:latin typeface="+mj-lt"/>
                <a:ea typeface="Times" charset="0"/>
                <a:cs typeface="Times" charset="0"/>
              </a:rPr>
              <a:t>.</a:t>
            </a:r>
          </a:p>
          <a:p>
            <a:endParaRPr lang="en-US" sz="1800" b="0" dirty="0">
              <a:solidFill>
                <a:schemeClr val="tx1"/>
              </a:solidFill>
              <a:latin typeface="+mj-lt"/>
              <a:ea typeface="Times" charset="0"/>
              <a:cs typeface="Times" charset="0"/>
            </a:endParaRPr>
          </a:p>
          <a:p>
            <a:endParaRPr lang="en-US" sz="1800" b="0" dirty="0">
              <a:solidFill>
                <a:schemeClr val="tx1"/>
              </a:solidFill>
              <a:latin typeface="+mj-lt"/>
              <a:ea typeface="Times" charset="0"/>
              <a:cs typeface="Times" charset="0"/>
            </a:endParaRPr>
          </a:p>
          <a:p>
            <a:endParaRPr lang="en-US" sz="1800" b="0" dirty="0">
              <a:solidFill>
                <a:schemeClr val="tx1"/>
              </a:solidFill>
              <a:latin typeface="+mj-lt"/>
              <a:ea typeface="Times" charset="0"/>
              <a:cs typeface="Times" charset="0"/>
            </a:endParaRPr>
          </a:p>
        </p:txBody>
      </p:sp>
      <p:sp>
        <p:nvSpPr>
          <p:cNvPr id="8" name="Content Placeholder 7"/>
          <p:cNvSpPr>
            <a:spLocks noGrp="1"/>
          </p:cNvSpPr>
          <p:nvPr>
            <p:ph sz="half" idx="1"/>
          </p:nvPr>
        </p:nvSpPr>
        <p:spPr>
          <a:xfrm>
            <a:off x="457200" y="4369980"/>
            <a:ext cx="8382000" cy="1733110"/>
          </a:xfrm>
        </p:spPr>
        <p:txBody>
          <a:bodyPr>
            <a:normAutofit fontScale="92500" lnSpcReduction="10000"/>
          </a:bodyPr>
          <a:lstStyle>
            <a:lvl2pPr>
              <a:defRPr sz="2400"/>
            </a:lvl2pPr>
            <a:lvl3pPr>
              <a:defRPr sz="2400"/>
            </a:lvl3pPr>
            <a:lvl4pPr>
              <a:defRPr sz="2200"/>
            </a:lvl4pPr>
          </a:lstStyle>
          <a:p>
            <a:pPr lvl="1"/>
            <a:r>
              <a:rPr lang="en-US" dirty="0"/>
              <a:t>Second level </a:t>
            </a:r>
            <a:r>
              <a:rPr lang="en-US" dirty="0">
                <a:ea typeface="Times" charset="0"/>
                <a:cs typeface="Times" charset="0"/>
              </a:rPr>
              <a:t>ipsum dolor sit </a:t>
            </a:r>
            <a:r>
              <a:rPr lang="en-US" dirty="0" err="1">
                <a:ea typeface="Times" charset="0"/>
                <a:cs typeface="Times" charset="0"/>
              </a:rPr>
              <a:t>amet</a:t>
            </a:r>
            <a:r>
              <a:rPr lang="en-US" dirty="0">
                <a:ea typeface="Times" charset="0"/>
                <a:cs typeface="Times" charset="0"/>
              </a:rPr>
              <a:t>, ipsum dolor sit </a:t>
            </a:r>
            <a:r>
              <a:rPr lang="en-US" dirty="0" err="1">
                <a:ea typeface="Times" charset="0"/>
                <a:cs typeface="Times" charset="0"/>
              </a:rPr>
              <a:t>amet</a:t>
            </a:r>
            <a:r>
              <a:rPr lang="en-US" dirty="0">
                <a:ea typeface="Times" charset="0"/>
                <a:cs typeface="Times" charset="0"/>
              </a:rPr>
              <a:t>, </a:t>
            </a:r>
            <a:endParaRPr lang="en-US" dirty="0"/>
          </a:p>
          <a:p>
            <a:pPr lvl="2"/>
            <a:r>
              <a:rPr lang="en-US" dirty="0"/>
              <a:t>Third level </a:t>
            </a:r>
            <a:r>
              <a:rPr lang="en-US" dirty="0">
                <a:ea typeface="Times" charset="0"/>
                <a:cs typeface="Times" charset="0"/>
              </a:rPr>
              <a:t>ipsum dolor sit </a:t>
            </a:r>
            <a:r>
              <a:rPr lang="en-US" dirty="0" err="1">
                <a:ea typeface="Times" charset="0"/>
                <a:cs typeface="Times" charset="0"/>
              </a:rPr>
              <a:t>amet</a:t>
            </a:r>
            <a:r>
              <a:rPr lang="en-US" dirty="0">
                <a:ea typeface="Times" charset="0"/>
                <a:cs typeface="Times" charset="0"/>
              </a:rPr>
              <a:t>, ipsum dolor sit </a:t>
            </a:r>
            <a:r>
              <a:rPr lang="en-US" dirty="0" err="1">
                <a:ea typeface="Times" charset="0"/>
                <a:cs typeface="Times" charset="0"/>
              </a:rPr>
              <a:t>amet</a:t>
            </a:r>
            <a:r>
              <a:rPr lang="en-US" dirty="0">
                <a:ea typeface="Times" charset="0"/>
                <a:cs typeface="Times" charset="0"/>
              </a:rPr>
              <a:t>, ipsum dolor sit </a:t>
            </a:r>
            <a:r>
              <a:rPr lang="en-US" dirty="0" err="1">
                <a:ea typeface="Times" charset="0"/>
                <a:cs typeface="Times" charset="0"/>
              </a:rPr>
              <a:t>amet</a:t>
            </a:r>
            <a:r>
              <a:rPr lang="en-US" dirty="0">
                <a:ea typeface="Times" charset="0"/>
                <a:cs typeface="Times" charset="0"/>
              </a:rPr>
              <a:t>, </a:t>
            </a:r>
            <a:endParaRPr lang="en-US" dirty="0"/>
          </a:p>
          <a:p>
            <a:pPr lvl="3"/>
            <a:r>
              <a:rPr lang="en-US" dirty="0"/>
              <a:t>Fourth level </a:t>
            </a:r>
            <a:r>
              <a:rPr lang="en-US" dirty="0">
                <a:ea typeface="Times" charset="0"/>
                <a:cs typeface="Times" charset="0"/>
              </a:rPr>
              <a:t>ipsum dolor sit </a:t>
            </a:r>
            <a:r>
              <a:rPr lang="en-US" dirty="0" err="1">
                <a:ea typeface="Times" charset="0"/>
                <a:cs typeface="Times" charset="0"/>
              </a:rPr>
              <a:t>amet</a:t>
            </a:r>
            <a:r>
              <a:rPr lang="en-US" dirty="0">
                <a:ea typeface="Times" charset="0"/>
                <a:cs typeface="Times" charset="0"/>
              </a:rPr>
              <a:t>, ipsum dolor sit </a:t>
            </a:r>
            <a:r>
              <a:rPr lang="en-US" dirty="0" err="1">
                <a:ea typeface="Times" charset="0"/>
                <a:cs typeface="Times" charset="0"/>
              </a:rPr>
              <a:t>amet</a:t>
            </a:r>
            <a:r>
              <a:rPr lang="en-US" dirty="0">
                <a:ea typeface="Times" charset="0"/>
                <a:cs typeface="Times" charset="0"/>
              </a:rPr>
              <a:t>, ipsum dolor sit </a:t>
            </a:r>
            <a:endParaRPr lang="en-US" sz="1400" dirty="0"/>
          </a:p>
          <a:p>
            <a:endParaRPr lang="en-US" sz="1400" dirty="0"/>
          </a:p>
          <a:p>
            <a:endParaRPr lang="en-US" sz="1400" b="1" dirty="0">
              <a:latin typeface="Times New Roman" charset="0"/>
              <a:ea typeface="Times New Roman" charset="0"/>
              <a:cs typeface="Times New Roman" charset="0"/>
            </a:endParaRPr>
          </a:p>
          <a:p>
            <a:endParaRPr lang="en-US" sz="1400" dirty="0"/>
          </a:p>
          <a:p>
            <a:endParaRPr lang="en-US" sz="1400" dirty="0"/>
          </a:p>
          <a:p>
            <a:endParaRPr lang="en-US" sz="1400" b="1" dirty="0">
              <a:latin typeface="Times New Roman" charset="0"/>
              <a:ea typeface="Times New Roman" charset="0"/>
              <a:cs typeface="Times New Roman" charset="0"/>
            </a:endParaRPr>
          </a:p>
        </p:txBody>
      </p:sp>
      <p:sp>
        <p:nvSpPr>
          <p:cNvPr id="9" name="Rectangle 8"/>
          <p:cNvSpPr/>
          <p:nvPr userDrawn="1"/>
        </p:nvSpPr>
        <p:spPr>
          <a:xfrm>
            <a:off x="4726204" y="2972862"/>
            <a:ext cx="4114800" cy="365760"/>
          </a:xfrm>
          <a:prstGeom prst="rect">
            <a:avLst/>
          </a:prstGeom>
          <a:solidFill>
            <a:srgbClr val="0079B3">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3813" algn="ctr"/>
            <a:r>
              <a:rPr lang="en-US" sz="1400" dirty="0">
                <a:latin typeface="Arial" charset="0"/>
                <a:ea typeface="Arial" charset="0"/>
                <a:cs typeface="Arial" charset="0"/>
              </a:rPr>
              <a:t>PHOTO CAPTION OR CONTENT</a:t>
            </a:r>
          </a:p>
        </p:txBody>
      </p:sp>
    </p:spTree>
    <p:extLst>
      <p:ext uri="{BB962C8B-B14F-4D97-AF65-F5344CB8AC3E}">
        <p14:creationId xmlns:p14="http://schemas.microsoft.com/office/powerpoint/2010/main" val="770941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b="1" baseline="0"/>
            </a:lvl1pPr>
          </a:lstStyle>
          <a:p>
            <a:r>
              <a:rPr lang="en-US" dirty="0"/>
              <a:t>Title - Arial</a:t>
            </a:r>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 - Arial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dirty="0"/>
          </a:p>
        </p:txBody>
      </p:sp>
    </p:spTree>
    <p:extLst>
      <p:ext uri="{BB962C8B-B14F-4D97-AF65-F5344CB8AC3E}">
        <p14:creationId xmlns:p14="http://schemas.microsoft.com/office/powerpoint/2010/main" val="1815399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Headline - Arial</a:t>
            </a:r>
          </a:p>
        </p:txBody>
      </p:sp>
      <p:sp>
        <p:nvSpPr>
          <p:cNvPr id="3" name="Content Placeholder 2"/>
          <p:cNvSpPr>
            <a:spLocks noGrp="1"/>
          </p:cNvSpPr>
          <p:nvPr>
            <p:ph idx="1" hasCustomPrompt="1"/>
          </p:nvPr>
        </p:nvSpPr>
        <p:spPr/>
        <p:txBody>
          <a:bodyPr/>
          <a:lstStyle>
            <a:lvl1pPr>
              <a:defRPr baseline="0">
                <a:solidFill>
                  <a:schemeClr val="tx1"/>
                </a:solidFill>
                <a:latin typeface="+mj-lt"/>
              </a:defRPr>
            </a:lvl1pPr>
          </a:lstStyle>
          <a:p>
            <a:pPr lvl="0"/>
            <a:r>
              <a:rPr lang="en-US" dirty="0"/>
              <a:t>Body Copy – Times New Roman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dirty="0"/>
          </a:p>
        </p:txBody>
      </p:sp>
    </p:spTree>
    <p:extLst>
      <p:ext uri="{BB962C8B-B14F-4D97-AF65-F5344CB8AC3E}">
        <p14:creationId xmlns:p14="http://schemas.microsoft.com/office/powerpoint/2010/main" val="631820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b="1"/>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400">
                <a:solidFill>
                  <a:schemeClr val="tx1"/>
                </a:solidFill>
                <a:latin typeface="+mj-l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400">
                <a:solidFill>
                  <a:schemeClr val="tx1"/>
                </a:solidFill>
                <a:latin typeface="+mj-l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05453D-3CD3-4976-A000-9EC0DAD0A0DB}" type="slidenum">
              <a:rPr lang="en-US" smtClean="0"/>
              <a:pPr/>
              <a:t>‹#›</a:t>
            </a:fld>
            <a:endParaRPr lang="en-US" dirty="0"/>
          </a:p>
        </p:txBody>
      </p:sp>
    </p:spTree>
    <p:extLst>
      <p:ext uri="{BB962C8B-B14F-4D97-AF65-F5344CB8AC3E}">
        <p14:creationId xmlns:p14="http://schemas.microsoft.com/office/powerpoint/2010/main" val="26882898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b="1"/>
            </a:lvl1pPr>
          </a:lstStyle>
          <a:p>
            <a:r>
              <a:rPr lang="en-US" dirty="0"/>
              <a:t>Click to edit Master title style</a:t>
            </a:r>
          </a:p>
        </p:txBody>
      </p:sp>
      <p:sp>
        <p:nvSpPr>
          <p:cNvPr id="3" name="Text Placeholder 2"/>
          <p:cNvSpPr>
            <a:spLocks noGrp="1"/>
          </p:cNvSpPr>
          <p:nvPr>
            <p:ph type="body" idx="1"/>
          </p:nvPr>
        </p:nvSpPr>
        <p:spPr>
          <a:xfrm>
            <a:off x="457200" y="1543267"/>
            <a:ext cx="4040188" cy="639762"/>
          </a:xfrm>
        </p:spPr>
        <p:txBody>
          <a:bodyPr anchor="t">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solidFill>
                  <a:schemeClr val="tx1"/>
                </a:solidFill>
                <a:latin typeface="+mj-lt"/>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t">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1800">
                <a:solidFill>
                  <a:schemeClr val="tx1"/>
                </a:solidFill>
                <a:latin typeface="+mj-lt"/>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305453D-3CD3-4976-A000-9EC0DAD0A0DB}" type="slidenum">
              <a:rPr lang="en-US" smtClean="0"/>
              <a:pPr/>
              <a:t>‹#›</a:t>
            </a:fld>
            <a:endParaRPr lang="en-US" dirty="0"/>
          </a:p>
        </p:txBody>
      </p:sp>
    </p:spTree>
    <p:extLst>
      <p:ext uri="{BB962C8B-B14F-4D97-AF65-F5344CB8AC3E}">
        <p14:creationId xmlns:p14="http://schemas.microsoft.com/office/powerpoint/2010/main" val="1586778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b="1"/>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05453D-3CD3-4976-A000-9EC0DAD0A0DB}" type="slidenum">
              <a:rPr lang="en-US" smtClean="0"/>
              <a:pPr/>
              <a:t>‹#›</a:t>
            </a:fld>
            <a:endParaRPr lang="en-US" dirty="0"/>
          </a:p>
        </p:txBody>
      </p:sp>
    </p:spTree>
    <p:extLst>
      <p:ext uri="{BB962C8B-B14F-4D97-AF65-F5344CB8AC3E}">
        <p14:creationId xmlns:p14="http://schemas.microsoft.com/office/powerpoint/2010/main" val="1922225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2600">
                <a:solidFill>
                  <a:schemeClr val="tx1"/>
                </a:solidFill>
                <a:latin typeface="+mj-lt"/>
              </a:defRPr>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05453D-3CD3-4976-A000-9EC0DAD0A0DB}" type="slidenum">
              <a:rPr lang="en-US" smtClean="0"/>
              <a:pPr/>
              <a:t>‹#›</a:t>
            </a:fld>
            <a:endParaRPr lang="en-US" dirty="0"/>
          </a:p>
        </p:txBody>
      </p:sp>
    </p:spTree>
    <p:extLst>
      <p:ext uri="{BB962C8B-B14F-4D97-AF65-F5344CB8AC3E}">
        <p14:creationId xmlns:p14="http://schemas.microsoft.com/office/powerpoint/2010/main" val="3120340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533400" y="5410212"/>
            <a:ext cx="2133600" cy="365125"/>
          </a:xfrm>
          <a:prstGeom prst="rect">
            <a:avLst/>
          </a:prstGeom>
        </p:spPr>
        <p:txBody>
          <a:bodyPr lIns="91354" tIns="45678" rIns="91354" bIns="45678"/>
          <a:lstStyle/>
          <a:p>
            <a:fld id="{55F095F3-5257-4865-8ED2-7EFE75C33532}" type="datetime1">
              <a:rPr lang="en-US" smtClean="0"/>
              <a:pPr/>
              <a:t>9/24/2019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533400" y="5410212"/>
            <a:ext cx="2133600" cy="365125"/>
          </a:xfrm>
          <a:prstGeom prst="rect">
            <a:avLst/>
          </a:prstGeom>
        </p:spPr>
        <p:txBody>
          <a:bodyPr lIns="91354" tIns="45678" rIns="91354" bIns="45678"/>
          <a:lstStyle/>
          <a:p>
            <a:fld id="{5AEF8451-1E8D-43B8-893C-85A3C7469F23}" type="datetime1">
              <a:rPr lang="en-US" smtClean="0"/>
              <a:pPr/>
              <a:t>9/24/2019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3400" y="5410212"/>
            <a:ext cx="2133600" cy="365125"/>
          </a:xfrm>
          <a:prstGeom prst="rect">
            <a:avLst/>
          </a:prstGeom>
        </p:spPr>
        <p:txBody>
          <a:bodyPr lIns="91354" tIns="45678" rIns="91354" bIns="45678"/>
          <a:lstStyle/>
          <a:p>
            <a:fld id="{A3E13B05-5621-4B2F-B2F8-356972BACF7D}" type="datetime1">
              <a:rPr lang="en-US" smtClean="0"/>
              <a:pPr/>
              <a:t>9/24/2019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a:t>Click to edit Master text styles</a:t>
            </a:r>
          </a:p>
        </p:txBody>
      </p:sp>
      <p:sp>
        <p:nvSpPr>
          <p:cNvPr id="5" name="Date Placeholder 4"/>
          <p:cNvSpPr>
            <a:spLocks noGrp="1"/>
          </p:cNvSpPr>
          <p:nvPr>
            <p:ph type="dt" sz="half" idx="10"/>
          </p:nvPr>
        </p:nvSpPr>
        <p:spPr>
          <a:xfrm>
            <a:off x="533400" y="5410212"/>
            <a:ext cx="2133600" cy="365125"/>
          </a:xfrm>
          <a:prstGeom prst="rect">
            <a:avLst/>
          </a:prstGeom>
        </p:spPr>
        <p:txBody>
          <a:bodyPr lIns="91354" tIns="45678" rIns="91354" bIns="45678"/>
          <a:lstStyle/>
          <a:p>
            <a:fld id="{25EC6F14-8C5E-4623-855D-35191A4B5BF7}" type="datetime1">
              <a:rPr lang="en-US" smtClean="0"/>
              <a:pPr/>
              <a:t>9/24/2019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4" indent="0">
              <a:buNone/>
              <a:defRPr sz="2800"/>
            </a:lvl2pPr>
            <a:lvl3pPr marL="913544" indent="0">
              <a:buNone/>
              <a:defRPr sz="2400"/>
            </a:lvl3pPr>
            <a:lvl4pPr marL="1370319" indent="0">
              <a:buNone/>
              <a:defRPr sz="2000"/>
            </a:lvl4pPr>
            <a:lvl5pPr marL="1827089" indent="0">
              <a:buNone/>
              <a:defRPr sz="2000"/>
            </a:lvl5pPr>
            <a:lvl6pPr marL="2283864" indent="0">
              <a:buNone/>
              <a:defRPr sz="2000"/>
            </a:lvl6pPr>
            <a:lvl7pPr marL="2740634" indent="0">
              <a:buNone/>
              <a:defRPr sz="2000"/>
            </a:lvl7pPr>
            <a:lvl8pPr marL="3197408" indent="0">
              <a:buNone/>
              <a:defRPr sz="2000"/>
            </a:lvl8pPr>
            <a:lvl9pPr marL="3654179"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a:t>Click to edit Master text styles</a:t>
            </a:r>
          </a:p>
        </p:txBody>
      </p:sp>
      <p:sp>
        <p:nvSpPr>
          <p:cNvPr id="5" name="Date Placeholder 4"/>
          <p:cNvSpPr>
            <a:spLocks noGrp="1"/>
          </p:cNvSpPr>
          <p:nvPr>
            <p:ph type="dt" sz="half" idx="10"/>
          </p:nvPr>
        </p:nvSpPr>
        <p:spPr>
          <a:xfrm>
            <a:off x="533400" y="5410212"/>
            <a:ext cx="2133600" cy="365125"/>
          </a:xfrm>
          <a:prstGeom prst="rect">
            <a:avLst/>
          </a:prstGeom>
        </p:spPr>
        <p:txBody>
          <a:bodyPr lIns="91354" tIns="45678" rIns="91354" bIns="45678"/>
          <a:lstStyle/>
          <a:p>
            <a:fld id="{7DC9D5B1-BAD3-4739-82AE-07F75E29D555}" type="datetime1">
              <a:rPr lang="en-US" smtClean="0"/>
              <a:pPr/>
              <a:t>9/24/2019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54" tIns="45678" rIns="91354" bIns="45678"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12"/>
            <a:ext cx="8229600" cy="4525963"/>
          </a:xfrm>
          <a:prstGeom prst="rect">
            <a:avLst/>
          </a:prstGeom>
        </p:spPr>
        <p:txBody>
          <a:bodyPr vert="horz" lIns="91354" tIns="45678" rIns="91354" bIns="4567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553213"/>
            <a:ext cx="2895600" cy="168275"/>
          </a:xfrm>
          <a:prstGeom prst="rect">
            <a:avLst/>
          </a:prstGeom>
        </p:spPr>
        <p:txBody>
          <a:bodyPr vert="horz" lIns="91354" tIns="45678" rIns="91354" bIns="45678"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553213"/>
            <a:ext cx="2133600" cy="168275"/>
          </a:xfrm>
          <a:prstGeom prst="rect">
            <a:avLst/>
          </a:prstGeom>
        </p:spPr>
        <p:txBody>
          <a:bodyPr vert="horz" lIns="91354" tIns="45678" rIns="91354" bIns="45678" rtlCol="0" anchor="ctr"/>
          <a:lstStyle>
            <a:lvl1pPr algn="r">
              <a:defRPr sz="1200">
                <a:solidFill>
                  <a:schemeClr val="tx1">
                    <a:tint val="75000"/>
                  </a:schemeClr>
                </a:solidFill>
              </a:defRPr>
            </a:lvl1pPr>
          </a:lstStyle>
          <a:p>
            <a:fld id="{6305453D-3CD3-4976-A000-9EC0DAD0A0DB}" type="slidenum">
              <a:rPr lang="en-US" smtClean="0"/>
              <a:pPr/>
              <a:t>‹#›</a:t>
            </a:fld>
            <a:endParaRPr lang="en-US" dirty="0"/>
          </a:p>
        </p:txBody>
      </p:sp>
      <p:pic>
        <p:nvPicPr>
          <p:cNvPr id="9" name="Picture 8" descr="AHS_H_PNG.png"/>
          <p:cNvPicPr>
            <a:picLocks noChangeAspect="1"/>
          </p:cNvPicPr>
          <p:nvPr/>
        </p:nvPicPr>
        <p:blipFill>
          <a:blip r:embed="rId13" cstate="print"/>
          <a:stretch>
            <a:fillRect/>
          </a:stretch>
        </p:blipFill>
        <p:spPr>
          <a:xfrm>
            <a:off x="460248" y="6211836"/>
            <a:ext cx="1981200" cy="459309"/>
          </a:xfrm>
          <a:prstGeom prst="rect">
            <a:avLst/>
          </a:prstGeom>
        </p:spPr>
      </p:pic>
      <p:cxnSp>
        <p:nvCxnSpPr>
          <p:cNvPr id="19" name="Straight Connector 18"/>
          <p:cNvCxnSpPr/>
          <p:nvPr/>
        </p:nvCxnSpPr>
        <p:spPr>
          <a:xfrm>
            <a:off x="2514600" y="6507480"/>
            <a:ext cx="61722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3544" rtl="0" eaLnBrk="1" latinLnBrk="0" hangingPunct="1">
        <a:spcBef>
          <a:spcPct val="0"/>
        </a:spcBef>
        <a:buNone/>
        <a:defRPr sz="4400" kern="1200">
          <a:solidFill>
            <a:srgbClr val="0081C6"/>
          </a:solidFill>
          <a:latin typeface="+mj-lt"/>
          <a:ea typeface="+mj-ea"/>
          <a:cs typeface="+mj-cs"/>
        </a:defRPr>
      </a:lvl1pPr>
    </p:titleStyle>
    <p:bodyStyle>
      <a:lvl1pPr marL="342579" indent="-342579" algn="l" defTabSz="91354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254" indent="-285482" algn="l" defTabSz="91354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932" indent="-228387" algn="l" defTabSz="91354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703" indent="-228387" algn="l" defTabSz="91354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476" indent="-228387" algn="l" defTabSz="91354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248" indent="-228387" algn="l" defTabSz="9135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022" indent="-228387" algn="l" defTabSz="9135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793" indent="-228387" algn="l" defTabSz="9135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564" indent="-228387" algn="l" defTabSz="91354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44" rtl="0" eaLnBrk="1" latinLnBrk="0" hangingPunct="1">
        <a:defRPr sz="1800" kern="1200">
          <a:solidFill>
            <a:schemeClr val="tx1"/>
          </a:solidFill>
          <a:latin typeface="+mn-lt"/>
          <a:ea typeface="+mn-ea"/>
          <a:cs typeface="+mn-cs"/>
        </a:defRPr>
      </a:lvl1pPr>
      <a:lvl2pPr marL="456774" algn="l" defTabSz="913544" rtl="0" eaLnBrk="1" latinLnBrk="0" hangingPunct="1">
        <a:defRPr sz="1800" kern="1200">
          <a:solidFill>
            <a:schemeClr val="tx1"/>
          </a:solidFill>
          <a:latin typeface="+mn-lt"/>
          <a:ea typeface="+mn-ea"/>
          <a:cs typeface="+mn-cs"/>
        </a:defRPr>
      </a:lvl2pPr>
      <a:lvl3pPr marL="913544" algn="l" defTabSz="913544" rtl="0" eaLnBrk="1" latinLnBrk="0" hangingPunct="1">
        <a:defRPr sz="1800" kern="1200">
          <a:solidFill>
            <a:schemeClr val="tx1"/>
          </a:solidFill>
          <a:latin typeface="+mn-lt"/>
          <a:ea typeface="+mn-ea"/>
          <a:cs typeface="+mn-cs"/>
        </a:defRPr>
      </a:lvl3pPr>
      <a:lvl4pPr marL="1370319" algn="l" defTabSz="913544" rtl="0" eaLnBrk="1" latinLnBrk="0" hangingPunct="1">
        <a:defRPr sz="1800" kern="1200">
          <a:solidFill>
            <a:schemeClr val="tx1"/>
          </a:solidFill>
          <a:latin typeface="+mn-lt"/>
          <a:ea typeface="+mn-ea"/>
          <a:cs typeface="+mn-cs"/>
        </a:defRPr>
      </a:lvl4pPr>
      <a:lvl5pPr marL="1827089" algn="l" defTabSz="913544" rtl="0" eaLnBrk="1" latinLnBrk="0" hangingPunct="1">
        <a:defRPr sz="1800" kern="1200">
          <a:solidFill>
            <a:schemeClr val="tx1"/>
          </a:solidFill>
          <a:latin typeface="+mn-lt"/>
          <a:ea typeface="+mn-ea"/>
          <a:cs typeface="+mn-cs"/>
        </a:defRPr>
      </a:lvl5pPr>
      <a:lvl6pPr marL="2283864" algn="l" defTabSz="913544" rtl="0" eaLnBrk="1" latinLnBrk="0" hangingPunct="1">
        <a:defRPr sz="1800" kern="1200">
          <a:solidFill>
            <a:schemeClr val="tx1"/>
          </a:solidFill>
          <a:latin typeface="+mn-lt"/>
          <a:ea typeface="+mn-ea"/>
          <a:cs typeface="+mn-cs"/>
        </a:defRPr>
      </a:lvl6pPr>
      <a:lvl7pPr marL="2740634" algn="l" defTabSz="913544" rtl="0" eaLnBrk="1" latinLnBrk="0" hangingPunct="1">
        <a:defRPr sz="1800" kern="1200">
          <a:solidFill>
            <a:schemeClr val="tx1"/>
          </a:solidFill>
          <a:latin typeface="+mn-lt"/>
          <a:ea typeface="+mn-ea"/>
          <a:cs typeface="+mn-cs"/>
        </a:defRPr>
      </a:lvl7pPr>
      <a:lvl8pPr marL="3197408" algn="l" defTabSz="913544" rtl="0" eaLnBrk="1" latinLnBrk="0" hangingPunct="1">
        <a:defRPr sz="1800" kern="1200">
          <a:solidFill>
            <a:schemeClr val="tx1"/>
          </a:solidFill>
          <a:latin typeface="+mn-lt"/>
          <a:ea typeface="+mn-ea"/>
          <a:cs typeface="+mn-cs"/>
        </a:defRPr>
      </a:lvl8pPr>
      <a:lvl9pPr marL="3654179" algn="l" defTabSz="91354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1414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2451100"/>
            <a:ext cx="82296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537325"/>
            <a:ext cx="2133600" cy="184150"/>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914400" fontAlgn="base">
              <a:spcBef>
                <a:spcPct val="0"/>
              </a:spcBef>
              <a:spcAft>
                <a:spcPct val="0"/>
              </a:spcAft>
              <a:defRPr/>
            </a:pPr>
            <a:endParaRPr lang="en-US" dirty="0">
              <a:cs typeface="Arial" pitchFamily="34" charset="0"/>
            </a:endParaRPr>
          </a:p>
        </p:txBody>
      </p:sp>
      <p:sp>
        <p:nvSpPr>
          <p:cNvPr id="5" name="Footer Placeholder 4"/>
          <p:cNvSpPr>
            <a:spLocks noGrp="1"/>
          </p:cNvSpPr>
          <p:nvPr>
            <p:ph type="ftr" sz="quarter" idx="3"/>
          </p:nvPr>
        </p:nvSpPr>
        <p:spPr>
          <a:xfrm>
            <a:off x="3124200" y="6537325"/>
            <a:ext cx="2895600" cy="184150"/>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defTabSz="914400" fontAlgn="base">
              <a:spcBef>
                <a:spcPct val="0"/>
              </a:spcBef>
              <a:spcAft>
                <a:spcPct val="0"/>
              </a:spcAft>
              <a:defRPr/>
            </a:pPr>
            <a:endParaRPr lang="en-US" dirty="0">
              <a:cs typeface="Arial" pitchFamily="34" charset="0"/>
            </a:endParaRPr>
          </a:p>
        </p:txBody>
      </p:sp>
      <p:sp>
        <p:nvSpPr>
          <p:cNvPr id="6" name="Slide Number Placeholder 5"/>
          <p:cNvSpPr>
            <a:spLocks noGrp="1"/>
          </p:cNvSpPr>
          <p:nvPr>
            <p:ph type="sldNum" sz="quarter" idx="4"/>
          </p:nvPr>
        </p:nvSpPr>
        <p:spPr>
          <a:xfrm>
            <a:off x="6553200" y="6537325"/>
            <a:ext cx="2133600" cy="18415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914400" fontAlgn="base">
              <a:spcBef>
                <a:spcPct val="0"/>
              </a:spcBef>
              <a:spcAft>
                <a:spcPct val="0"/>
              </a:spcAft>
              <a:defRPr/>
            </a:pPr>
            <a:fld id="{B1C28EE4-D9DD-4424-865D-EA696EBCA591}" type="slidenum">
              <a:rPr lang="en-US">
                <a:cs typeface="Arial" pitchFamily="34" charset="0"/>
              </a:rPr>
              <a:pPr defTabSz="914400" fontAlgn="base">
                <a:spcBef>
                  <a:spcPct val="0"/>
                </a:spcBef>
                <a:spcAft>
                  <a:spcPct val="0"/>
                </a:spcAft>
                <a:defRPr/>
              </a:pPr>
              <a:t>‹#›</a:t>
            </a:fld>
            <a:endParaRPr lang="en-US" dirty="0">
              <a:cs typeface="Arial" pitchFamily="34" charset="0"/>
            </a:endParaRPr>
          </a:p>
        </p:txBody>
      </p:sp>
    </p:spTree>
    <p:extLst>
      <p:ext uri="{BB962C8B-B14F-4D97-AF65-F5344CB8AC3E}">
        <p14:creationId xmlns:p14="http://schemas.microsoft.com/office/powerpoint/2010/main" val="64869843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transition spd="med"/>
  <p:hf hdr="0" ftr="0" dt="0"/>
  <p:txStyles>
    <p:titleStyle>
      <a:lvl1pPr algn="ctr" defTabSz="457200" rtl="0" eaLnBrk="0" fontAlgn="base" hangingPunct="0">
        <a:spcBef>
          <a:spcPct val="0"/>
        </a:spcBef>
        <a:spcAft>
          <a:spcPct val="0"/>
        </a:spcAft>
        <a:defRPr sz="4400" kern="1200">
          <a:solidFill>
            <a:srgbClr val="558ED5"/>
          </a:solidFill>
          <a:latin typeface="+mj-lt"/>
          <a:ea typeface="+mj-ea"/>
          <a:cs typeface="+mj-cs"/>
        </a:defRPr>
      </a:lvl1pPr>
      <a:lvl2pPr algn="ctr" defTabSz="457200" rtl="0" eaLnBrk="0" fontAlgn="base" hangingPunct="0">
        <a:spcBef>
          <a:spcPct val="0"/>
        </a:spcBef>
        <a:spcAft>
          <a:spcPct val="0"/>
        </a:spcAft>
        <a:defRPr sz="4400">
          <a:solidFill>
            <a:srgbClr val="558ED5"/>
          </a:solidFill>
          <a:latin typeface="Calibri" pitchFamily="34" charset="0"/>
        </a:defRPr>
      </a:lvl2pPr>
      <a:lvl3pPr algn="ctr" defTabSz="457200" rtl="0" eaLnBrk="0" fontAlgn="base" hangingPunct="0">
        <a:spcBef>
          <a:spcPct val="0"/>
        </a:spcBef>
        <a:spcAft>
          <a:spcPct val="0"/>
        </a:spcAft>
        <a:defRPr sz="4400">
          <a:solidFill>
            <a:srgbClr val="558ED5"/>
          </a:solidFill>
          <a:latin typeface="Calibri" pitchFamily="34" charset="0"/>
        </a:defRPr>
      </a:lvl3pPr>
      <a:lvl4pPr algn="ctr" defTabSz="457200" rtl="0" eaLnBrk="0" fontAlgn="base" hangingPunct="0">
        <a:spcBef>
          <a:spcPct val="0"/>
        </a:spcBef>
        <a:spcAft>
          <a:spcPct val="0"/>
        </a:spcAft>
        <a:defRPr sz="4400">
          <a:solidFill>
            <a:srgbClr val="558ED5"/>
          </a:solidFill>
          <a:latin typeface="Calibri" pitchFamily="34" charset="0"/>
        </a:defRPr>
      </a:lvl4pPr>
      <a:lvl5pPr algn="ctr" defTabSz="457200" rtl="0" eaLnBrk="0" fontAlgn="base" hangingPunct="0">
        <a:spcBef>
          <a:spcPct val="0"/>
        </a:spcBef>
        <a:spcAft>
          <a:spcPct val="0"/>
        </a:spcAft>
        <a:defRPr sz="4400">
          <a:solidFill>
            <a:srgbClr val="558ED5"/>
          </a:solidFill>
          <a:latin typeface="Calibri" pitchFamily="34" charset="0"/>
        </a:defRPr>
      </a:lvl5pPr>
      <a:lvl6pPr marL="457200" algn="ctr" defTabSz="457200" rtl="0" fontAlgn="base">
        <a:spcBef>
          <a:spcPct val="0"/>
        </a:spcBef>
        <a:spcAft>
          <a:spcPct val="0"/>
        </a:spcAft>
        <a:defRPr sz="4400">
          <a:solidFill>
            <a:srgbClr val="558ED5"/>
          </a:solidFill>
          <a:latin typeface="Calibri" pitchFamily="34" charset="0"/>
        </a:defRPr>
      </a:lvl6pPr>
      <a:lvl7pPr marL="914400" algn="ctr" defTabSz="457200" rtl="0" fontAlgn="base">
        <a:spcBef>
          <a:spcPct val="0"/>
        </a:spcBef>
        <a:spcAft>
          <a:spcPct val="0"/>
        </a:spcAft>
        <a:defRPr sz="4400">
          <a:solidFill>
            <a:srgbClr val="558ED5"/>
          </a:solidFill>
          <a:latin typeface="Calibri" pitchFamily="34" charset="0"/>
        </a:defRPr>
      </a:lvl7pPr>
      <a:lvl8pPr marL="1371600" algn="ctr" defTabSz="457200" rtl="0" fontAlgn="base">
        <a:spcBef>
          <a:spcPct val="0"/>
        </a:spcBef>
        <a:spcAft>
          <a:spcPct val="0"/>
        </a:spcAft>
        <a:defRPr sz="4400">
          <a:solidFill>
            <a:srgbClr val="558ED5"/>
          </a:solidFill>
          <a:latin typeface="Calibri" pitchFamily="34" charset="0"/>
        </a:defRPr>
      </a:lvl8pPr>
      <a:lvl9pPr marL="1828800" algn="ctr" defTabSz="457200" rtl="0" fontAlgn="base">
        <a:spcBef>
          <a:spcPct val="0"/>
        </a:spcBef>
        <a:spcAft>
          <a:spcPct val="0"/>
        </a:spcAft>
        <a:defRPr sz="4400">
          <a:solidFill>
            <a:srgbClr val="558ED5"/>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a:ea typeface="+mn-ea"/>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mn-ea"/>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mn-ea"/>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553200"/>
            <a:ext cx="2895600" cy="1682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553200"/>
            <a:ext cx="2133600" cy="168275"/>
          </a:xfrm>
          <a:prstGeom prst="rect">
            <a:avLst/>
          </a:prstGeom>
        </p:spPr>
        <p:txBody>
          <a:bodyPr vert="horz" lIns="91440" tIns="45720" rIns="91440" bIns="45720" rtlCol="0" anchor="ctr"/>
          <a:lstStyle>
            <a:lvl1pPr algn="r">
              <a:defRPr sz="1200">
                <a:solidFill>
                  <a:schemeClr val="tx1">
                    <a:tint val="75000"/>
                  </a:schemeClr>
                </a:solidFill>
              </a:defRPr>
            </a:lvl1pPr>
          </a:lstStyle>
          <a:p>
            <a:fld id="{6305453D-3CD3-4976-A000-9EC0DAD0A0DB}" type="slidenum">
              <a:rPr lang="en-US" smtClean="0"/>
              <a:pPr/>
              <a:t>‹#›</a:t>
            </a:fld>
            <a:endParaRPr lang="en-US"/>
          </a:p>
        </p:txBody>
      </p:sp>
      <p:pic>
        <p:nvPicPr>
          <p:cNvPr id="9" name="Picture 8" descr="AHS_H_PNG.png"/>
          <p:cNvPicPr>
            <a:picLocks noChangeAspect="1"/>
          </p:cNvPicPr>
          <p:nvPr userDrawn="1"/>
        </p:nvPicPr>
        <p:blipFill>
          <a:blip r:embed="rId13" cstate="print"/>
          <a:stretch>
            <a:fillRect/>
          </a:stretch>
        </p:blipFill>
        <p:spPr>
          <a:xfrm>
            <a:off x="466778" y="6211824"/>
            <a:ext cx="1968139" cy="459309"/>
          </a:xfrm>
          <a:prstGeom prst="rect">
            <a:avLst/>
          </a:prstGeom>
        </p:spPr>
      </p:pic>
      <p:cxnSp>
        <p:nvCxnSpPr>
          <p:cNvPr id="19" name="Straight Connector 18"/>
          <p:cNvCxnSpPr/>
          <p:nvPr userDrawn="1"/>
        </p:nvCxnSpPr>
        <p:spPr>
          <a:xfrm>
            <a:off x="2514600" y="6507480"/>
            <a:ext cx="61722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6902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914400" rtl="0" eaLnBrk="1" latinLnBrk="0" hangingPunct="1">
        <a:spcBef>
          <a:spcPct val="0"/>
        </a:spcBef>
        <a:buNone/>
        <a:defRPr sz="4400" kern="1200">
          <a:solidFill>
            <a:srgbClr val="0081C6"/>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553200"/>
            <a:ext cx="2895600" cy="1682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553200"/>
            <a:ext cx="2133600" cy="168275"/>
          </a:xfrm>
          <a:prstGeom prst="rect">
            <a:avLst/>
          </a:prstGeom>
        </p:spPr>
        <p:txBody>
          <a:bodyPr vert="horz" lIns="91440" tIns="45720" rIns="91440" bIns="45720" rtlCol="0" anchor="ctr"/>
          <a:lstStyle>
            <a:lvl1pPr algn="r">
              <a:defRPr sz="1200">
                <a:solidFill>
                  <a:schemeClr val="tx1">
                    <a:tint val="75000"/>
                  </a:schemeClr>
                </a:solidFill>
              </a:defRPr>
            </a:lvl1pPr>
          </a:lstStyle>
          <a:p>
            <a:fld id="{6305453D-3CD3-4976-A000-9EC0DAD0A0DB}" type="slidenum">
              <a:rPr lang="en-US" smtClean="0"/>
              <a:pPr/>
              <a:t>‹#›</a:t>
            </a:fld>
            <a:endParaRPr lang="en-US" dirty="0"/>
          </a:p>
        </p:txBody>
      </p:sp>
      <p:cxnSp>
        <p:nvCxnSpPr>
          <p:cNvPr id="19" name="Straight Connector 18"/>
          <p:cNvCxnSpPr/>
          <p:nvPr/>
        </p:nvCxnSpPr>
        <p:spPr>
          <a:xfrm>
            <a:off x="2514600" y="6507480"/>
            <a:ext cx="61722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457200" y="6334151"/>
            <a:ext cx="1828800" cy="319991"/>
          </a:xfrm>
          <a:prstGeom prst="rect">
            <a:avLst/>
          </a:prstGeom>
        </p:spPr>
      </p:pic>
    </p:spTree>
    <p:extLst>
      <p:ext uri="{BB962C8B-B14F-4D97-AF65-F5344CB8AC3E}">
        <p14:creationId xmlns:p14="http://schemas.microsoft.com/office/powerpoint/2010/main" val="43598993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914400" rtl="0" eaLnBrk="1" latinLnBrk="0" hangingPunct="1">
        <a:spcBef>
          <a:spcPct val="0"/>
        </a:spcBef>
        <a:buNone/>
        <a:defRPr sz="4400" b="0" i="0" kern="1200">
          <a:solidFill>
            <a:srgbClr val="0081C6"/>
          </a:solidFill>
          <a:latin typeface="+mn-lt"/>
          <a:ea typeface="+mj-ea"/>
          <a:cs typeface="Helvetica"/>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j-lt"/>
          <a:ea typeface="+mn-ea"/>
          <a:cs typeface="Times New Roman"/>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a:ea typeface="+mn-ea"/>
          <a:cs typeface="Times New Roman"/>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a:ea typeface="+mn-ea"/>
          <a:cs typeface="Times New Roman"/>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a:ea typeface="+mn-ea"/>
          <a:cs typeface="Times New Roman"/>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a:ea typeface="+mn-ea"/>
          <a:cs typeface="Times New Roman"/>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3.xml"/><Relationship Id="rId7" Type="http://schemas.openxmlformats.org/officeDocument/2006/relationships/image" Target="../media/image19.png"/><Relationship Id="rId12" Type="http://schemas.openxmlformats.org/officeDocument/2006/relationships/image" Target="../media/image24.tiff"/><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8.tiff"/><Relationship Id="rId11" Type="http://schemas.openxmlformats.org/officeDocument/2006/relationships/image" Target="../media/image23.tiff"/><Relationship Id="rId5" Type="http://schemas.openxmlformats.org/officeDocument/2006/relationships/image" Target="../media/image17.tiff"/><Relationship Id="rId10" Type="http://schemas.openxmlformats.org/officeDocument/2006/relationships/image" Target="../media/image22.tiff"/><Relationship Id="rId4" Type="http://schemas.openxmlformats.org/officeDocument/2006/relationships/notesSlide" Target="../notesSlides/notesSlide14.xml"/><Relationship Id="rId9" Type="http://schemas.openxmlformats.org/officeDocument/2006/relationships/image" Target="../media/image21.tiff"/></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00"/>
            <a:ext cx="8839200" cy="1905000"/>
          </a:xfrm>
        </p:spPr>
        <p:txBody>
          <a:bodyPr>
            <a:noAutofit/>
          </a:bodyPr>
          <a:lstStyle/>
          <a:p>
            <a:r>
              <a:rPr lang="en-US" dirty="0">
                <a:latin typeface="+mn-lt"/>
              </a:rPr>
              <a:t>Board of Trustees Meeting</a:t>
            </a:r>
          </a:p>
        </p:txBody>
      </p:sp>
      <p:sp>
        <p:nvSpPr>
          <p:cNvPr id="3" name="Subtitle 2"/>
          <p:cNvSpPr>
            <a:spLocks noGrp="1"/>
          </p:cNvSpPr>
          <p:nvPr>
            <p:ph type="subTitle" idx="1"/>
          </p:nvPr>
        </p:nvSpPr>
        <p:spPr>
          <a:xfrm>
            <a:off x="1371600" y="3962400"/>
            <a:ext cx="6400800" cy="1752600"/>
          </a:xfrm>
        </p:spPr>
        <p:txBody>
          <a:bodyPr>
            <a:normAutofit/>
          </a:bodyPr>
          <a:lstStyle/>
          <a:p>
            <a:r>
              <a:rPr lang="en-US" dirty="0">
                <a:solidFill>
                  <a:schemeClr val="tx1"/>
                </a:solidFill>
              </a:rPr>
              <a:t>SEPTEMBER 26, 2019</a:t>
            </a:r>
          </a:p>
          <a:p>
            <a:endParaRPr lang="en-US" dirty="0">
              <a:solidFill>
                <a:schemeClr val="tx1"/>
              </a:solidFill>
            </a:endParaRPr>
          </a:p>
        </p:txBody>
      </p:sp>
      <p:sp>
        <p:nvSpPr>
          <p:cNvPr id="4" name="Subtitle 2"/>
          <p:cNvSpPr txBox="1">
            <a:spLocks/>
          </p:cNvSpPr>
          <p:nvPr/>
        </p:nvSpPr>
        <p:spPr>
          <a:xfrm>
            <a:off x="1371600" y="4953000"/>
            <a:ext cx="6400800" cy="1752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1" u="none" strike="noStrike" kern="1200" cap="none" spc="0" normalizeH="0" baseline="0" noProof="0" dirty="0">
                <a:ln>
                  <a:noFill/>
                </a:ln>
                <a:solidFill>
                  <a:prstClr val="black"/>
                </a:solidFill>
                <a:effectLst/>
                <a:uLnTx/>
                <a:uFillTx/>
                <a:latin typeface="Arial"/>
                <a:ea typeface="+mn-ea"/>
                <a:cs typeface="+mn-cs"/>
              </a:rPr>
              <a:t>Audio Recording in Progress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Subtitle 2"/>
          <p:cNvSpPr txBox="1">
            <a:spLocks/>
          </p:cNvSpPr>
          <p:nvPr/>
        </p:nvSpPr>
        <p:spPr>
          <a:xfrm>
            <a:off x="1371600" y="762000"/>
            <a:ext cx="6400800" cy="8763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1" u="none" strike="noStrike" kern="1200" cap="none" spc="0" normalizeH="0" baseline="0" noProof="0" dirty="0">
                <a:ln>
                  <a:noFill/>
                </a:ln>
                <a:solidFill>
                  <a:prstClr val="black"/>
                </a:solidFill>
                <a:effectLst/>
                <a:uLnTx/>
                <a:uFillTx/>
                <a:latin typeface="Arial"/>
                <a:ea typeface="+mn-ea"/>
                <a:cs typeface="+mn-cs"/>
              </a:rPr>
              <a:t>PLEASE USE MICROPHONE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B7C10D0-5FC0-4C77-8E4B-25F7DF75D2EB}"/>
              </a:ext>
            </a:extLst>
          </p:cNvPr>
          <p:cNvSpPr>
            <a:spLocks noGrp="1"/>
          </p:cNvSpPr>
          <p:nvPr>
            <p:ph type="title"/>
          </p:nvPr>
        </p:nvSpPr>
        <p:spPr>
          <a:xfrm>
            <a:off x="5059971" y="1783959"/>
            <a:ext cx="3483937" cy="2889114"/>
          </a:xfrm>
        </p:spPr>
        <p:txBody>
          <a:bodyPr vert="horz" lIns="91440" tIns="45720" rIns="91440" bIns="45720" rtlCol="0" anchor="b">
            <a:normAutofit/>
          </a:bodyPr>
          <a:lstStyle/>
          <a:p>
            <a:pPr algn="l" defTabSz="914400">
              <a:lnSpc>
                <a:spcPct val="90000"/>
              </a:lnSpc>
            </a:pPr>
            <a:r>
              <a:rPr lang="en-US" sz="5600" dirty="0">
                <a:solidFill>
                  <a:schemeClr val="bg1"/>
                </a:solidFill>
              </a:rPr>
              <a:t>LOCAL</a:t>
            </a:r>
            <a:r>
              <a:rPr lang="en-US" sz="5600" kern="1200" dirty="0">
                <a:solidFill>
                  <a:schemeClr val="bg1"/>
                </a:solidFill>
                <a:latin typeface="+mj-lt"/>
                <a:ea typeface="+mj-ea"/>
                <a:cs typeface="+mj-cs"/>
              </a:rPr>
              <a:t> UPDATES</a:t>
            </a:r>
          </a:p>
        </p:txBody>
      </p:sp>
      <p:sp>
        <p:nvSpPr>
          <p:cNvPr id="55" name="Freeform: Shape 5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8115"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51A8733-E730-4987-89A7-7C89E727CB82}"/>
              </a:ext>
            </a:extLst>
          </p:cNvPr>
          <p:cNvPicPr>
            <a:picLocks noChangeAspect="1"/>
          </p:cNvPicPr>
          <p:nvPr/>
        </p:nvPicPr>
        <p:blipFill>
          <a:blip r:embed="rId3"/>
          <a:stretch>
            <a:fillRect/>
          </a:stretch>
        </p:blipFill>
        <p:spPr>
          <a:xfrm>
            <a:off x="314536" y="1280101"/>
            <a:ext cx="3035882" cy="2929626"/>
          </a:xfrm>
          <a:prstGeom prst="rect">
            <a:avLst/>
          </a:prstGeom>
        </p:spPr>
      </p:pic>
      <p:sp>
        <p:nvSpPr>
          <p:cNvPr id="4" name="Slide Number Placeholder 3">
            <a:extLst>
              <a:ext uri="{FF2B5EF4-FFF2-40B4-BE49-F238E27FC236}">
                <a16:creationId xmlns:a16="http://schemas.microsoft.com/office/drawing/2014/main" id="{D4F0446E-1F5C-46C3-8B18-CFE7D8F5A9C4}"/>
              </a:ext>
            </a:extLst>
          </p:cNvPr>
          <p:cNvSpPr>
            <a:spLocks noGrp="1"/>
          </p:cNvSpPr>
          <p:nvPr>
            <p:ph type="sldNum" sz="quarter" idx="12"/>
          </p:nvPr>
        </p:nvSpPr>
        <p:spPr>
          <a:xfrm>
            <a:off x="8252460" y="603504"/>
            <a:ext cx="411480" cy="548640"/>
          </a:xfrm>
          <a:prstGeom prst="ellipse">
            <a:avLst/>
          </a:prstGeom>
          <a:solidFill>
            <a:srgbClr val="7F7F7F"/>
          </a:solidFill>
        </p:spPr>
        <p:txBody>
          <a:bodyPr vert="horz" lIns="91440" tIns="45720" rIns="91440" bIns="45720" rtlCol="0" anchor="ctr">
            <a:normAutofit fontScale="92500" lnSpcReduction="20000"/>
          </a:bodyPr>
          <a:lstStyle/>
          <a:p>
            <a:pPr algn="ctr" defTabSz="914400">
              <a:spcAft>
                <a:spcPts val="600"/>
              </a:spcAft>
              <a:defRPr/>
            </a:pPr>
            <a:fld id="{6305453D-3CD3-4976-A000-9EC0DAD0A0DB}" type="slidenum">
              <a:rPr lang="en-US" sz="1300">
                <a:solidFill>
                  <a:srgbClr val="FFFFFF"/>
                </a:solidFill>
              </a:rPr>
              <a:pPr algn="ctr" defTabSz="914400">
                <a:spcAft>
                  <a:spcPts val="600"/>
                </a:spcAft>
                <a:defRPr/>
              </a:pPr>
              <a:t>10</a:t>
            </a:fld>
            <a:endParaRPr lang="en-US" sz="1300">
              <a:solidFill>
                <a:srgbClr val="FFFFFF"/>
              </a:solidFill>
            </a:endParaRPr>
          </a:p>
        </p:txBody>
      </p:sp>
    </p:spTree>
    <p:extLst>
      <p:ext uri="{BB962C8B-B14F-4D97-AF65-F5344CB8AC3E}">
        <p14:creationId xmlns:p14="http://schemas.microsoft.com/office/powerpoint/2010/main" val="398717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396" y="274638"/>
            <a:ext cx="8557404" cy="1143000"/>
          </a:xfrm>
        </p:spPr>
        <p:txBody>
          <a:bodyPr>
            <a:normAutofit/>
          </a:bodyPr>
          <a:lstStyle/>
          <a:p>
            <a:r>
              <a:rPr lang="en-US" b="1" dirty="0"/>
              <a:t>		Project Update </a:t>
            </a:r>
          </a:p>
        </p:txBody>
      </p:sp>
      <p:pic>
        <p:nvPicPr>
          <p:cNvPr id="3" name="Content Placeholder 2">
            <a:extLst>
              <a:ext uri="{FF2B5EF4-FFF2-40B4-BE49-F238E27FC236}">
                <a16:creationId xmlns:a16="http://schemas.microsoft.com/office/drawing/2014/main" id="{1D9B63CF-D6BE-4BE5-B56C-2C9EF47034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13486" y="2159966"/>
            <a:ext cx="5463692" cy="3824584"/>
          </a:xfrm>
        </p:spPr>
      </p:pic>
      <p:pic>
        <p:nvPicPr>
          <p:cNvPr id="2" name="Picture 1">
            <a:extLst>
              <a:ext uri="{FF2B5EF4-FFF2-40B4-BE49-F238E27FC236}">
                <a16:creationId xmlns:a16="http://schemas.microsoft.com/office/drawing/2014/main" id="{75E06125-1757-4E06-8AF5-B35AEC8A67F4}"/>
              </a:ext>
            </a:extLst>
          </p:cNvPr>
          <p:cNvPicPr>
            <a:picLocks noChangeAspect="1"/>
          </p:cNvPicPr>
          <p:nvPr/>
        </p:nvPicPr>
        <p:blipFill>
          <a:blip r:embed="rId4"/>
          <a:stretch>
            <a:fillRect/>
          </a:stretch>
        </p:blipFill>
        <p:spPr>
          <a:xfrm>
            <a:off x="1181818" y="313274"/>
            <a:ext cx="2063779" cy="1550032"/>
          </a:xfrm>
          <a:prstGeom prst="rect">
            <a:avLst/>
          </a:prstGeom>
        </p:spPr>
      </p:pic>
    </p:spTree>
    <p:extLst>
      <p:ext uri="{BB962C8B-B14F-4D97-AF65-F5344CB8AC3E}">
        <p14:creationId xmlns:p14="http://schemas.microsoft.com/office/powerpoint/2010/main" val="1688829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426" r="2132"/>
          <a:stretch/>
        </p:blipFill>
        <p:spPr>
          <a:xfrm>
            <a:off x="-1" y="369262"/>
            <a:ext cx="9144001" cy="5263463"/>
          </a:xfrm>
          <a:prstGeom prst="rect">
            <a:avLst/>
          </a:prstGeom>
        </p:spPr>
      </p:pic>
      <p:sp>
        <p:nvSpPr>
          <p:cNvPr id="2" name="Rounded Rectangle 1"/>
          <p:cNvSpPr/>
          <p:nvPr/>
        </p:nvSpPr>
        <p:spPr>
          <a:xfrm>
            <a:off x="6045590" y="975360"/>
            <a:ext cx="1517676" cy="4488179"/>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Flowchart: Off-page Connector 4"/>
          <p:cNvSpPr/>
          <p:nvPr/>
        </p:nvSpPr>
        <p:spPr>
          <a:xfrm rot="16200000">
            <a:off x="-1153871" y="1167297"/>
            <a:ext cx="6844573" cy="4536831"/>
          </a:xfrm>
          <a:prstGeom prst="flowChartOffpage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Arial"/>
                <a:ea typeface="+mn-ea"/>
                <a:cs typeface="+mn-cs"/>
              </a:rPr>
              <a:t>Training, Cut-Over, and Go-Live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Arial"/>
                <a:ea typeface="+mn-ea"/>
                <a:cs typeface="+mn-cs"/>
              </a:rPr>
              <a:t>(Sept - Oct 2019)</a:t>
            </a:r>
          </a:p>
          <a:p>
            <a:pPr marL="671513" marR="0" lvl="1" indent="-214313"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Finish End User Training</a:t>
            </a:r>
          </a:p>
          <a:p>
            <a:pPr marL="671513" marR="0" lvl="1" indent="-214313"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Login and Personalization Labs underway</a:t>
            </a:r>
          </a:p>
          <a:p>
            <a:pPr marL="671513" marR="0" lvl="1" indent="-214313"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Finalize Cutover Activities</a:t>
            </a:r>
          </a:p>
          <a:p>
            <a:pPr marL="671513" marR="0" lvl="1" indent="-214313"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Finalize Go-Live Prep </a:t>
            </a:r>
          </a:p>
        </p:txBody>
      </p:sp>
    </p:spTree>
    <p:extLst>
      <p:ext uri="{BB962C8B-B14F-4D97-AF65-F5344CB8AC3E}">
        <p14:creationId xmlns:p14="http://schemas.microsoft.com/office/powerpoint/2010/main" val="118302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Overall Project Status:  </a:t>
            </a:r>
            <a:r>
              <a:rPr lang="en-US" dirty="0">
                <a:solidFill>
                  <a:srgbClr val="FFC000"/>
                </a:solidFill>
              </a:rPr>
              <a:t>WATCH</a:t>
            </a:r>
          </a:p>
        </p:txBody>
      </p:sp>
      <p:sp>
        <p:nvSpPr>
          <p:cNvPr id="3" name="Content Placeholder 2">
            <a:extLst>
              <a:ext uri="{FF2B5EF4-FFF2-40B4-BE49-F238E27FC236}">
                <a16:creationId xmlns:a16="http://schemas.microsoft.com/office/drawing/2014/main" id="{02CEAE05-FE4A-3742-A0B0-C6764E0A1AA5}"/>
              </a:ext>
            </a:extLst>
          </p:cNvPr>
          <p:cNvSpPr>
            <a:spLocks noGrp="1"/>
          </p:cNvSpPr>
          <p:nvPr>
            <p:ph idx="1"/>
          </p:nvPr>
        </p:nvSpPr>
        <p:spPr>
          <a:xfrm>
            <a:off x="4284134" y="1614841"/>
            <a:ext cx="4555067" cy="4561721"/>
          </a:xfrm>
        </p:spPr>
        <p:txBody>
          <a:bodyPr>
            <a:normAutofit lnSpcReduction="10000"/>
          </a:bodyPr>
          <a:lstStyle/>
          <a:p>
            <a:pPr marL="514350" indent="-514350">
              <a:buFont typeface="+mj-lt"/>
              <a:buAutoNum type="arabicPeriod"/>
            </a:pPr>
            <a:r>
              <a:rPr lang="en-US" sz="2000" dirty="0">
                <a:latin typeface="Arial" panose="020B0604020202020204" pitchFamily="34" charset="0"/>
                <a:cs typeface="Arial" panose="020B0604020202020204" pitchFamily="34" charset="0"/>
              </a:rPr>
              <a:t>User Access Control – </a:t>
            </a:r>
            <a:r>
              <a:rPr lang="en-US" sz="2000" dirty="0">
                <a:solidFill>
                  <a:srgbClr val="00B050"/>
                </a:solidFill>
                <a:latin typeface="Arial" panose="020B0604020202020204" pitchFamily="34" charset="0"/>
                <a:cs typeface="Arial" panose="020B0604020202020204" pitchFamily="34" charset="0"/>
              </a:rPr>
              <a:t>Resolving </a:t>
            </a:r>
            <a:r>
              <a:rPr lang="en-US" sz="2000" dirty="0">
                <a:latin typeface="Arial" panose="020B0604020202020204" pitchFamily="34" charset="0"/>
                <a:cs typeface="Arial" panose="020B0604020202020204" pitchFamily="34" charset="0"/>
              </a:rPr>
              <a:t>(will be a </a:t>
            </a:r>
            <a:r>
              <a:rPr lang="en-US" sz="2000" dirty="0">
                <a:solidFill>
                  <a:srgbClr val="FFC000"/>
                </a:solidFill>
                <a:latin typeface="Arial" panose="020B0604020202020204" pitchFamily="34" charset="0"/>
                <a:cs typeface="Arial" panose="020B0604020202020204" pitchFamily="34" charset="0"/>
              </a:rPr>
              <a:t>watch</a:t>
            </a:r>
            <a:r>
              <a:rPr lang="en-US" sz="2000" dirty="0">
                <a:latin typeface="Arial" panose="020B0604020202020204" pitchFamily="34" charset="0"/>
                <a:cs typeface="Arial" panose="020B0604020202020204" pitchFamily="34" charset="0"/>
              </a:rPr>
              <a:t> item during go-live)</a:t>
            </a:r>
          </a:p>
          <a:p>
            <a:pPr lvl="1" indent="-227013">
              <a:buFont typeface="Arial" panose="020B0604020202020204" pitchFamily="34" charset="0"/>
              <a:buChar char="•"/>
            </a:pPr>
            <a:r>
              <a:rPr lang="en-US" sz="1800" dirty="0">
                <a:latin typeface="Arial" panose="020B0604020202020204" pitchFamily="34" charset="0"/>
                <a:cs typeface="Arial" panose="020B0604020202020204" pitchFamily="34" charset="0"/>
              </a:rPr>
              <a:t>Have run Turbo Rooms</a:t>
            </a:r>
          </a:p>
          <a:p>
            <a:pPr lvl="1" indent="-227013">
              <a:buFont typeface="Arial" panose="020B0604020202020204" pitchFamily="34" charset="0"/>
              <a:buChar char="•"/>
            </a:pPr>
            <a:r>
              <a:rPr lang="en-US" sz="1800" dirty="0">
                <a:latin typeface="Arial" panose="020B0604020202020204" pitchFamily="34" charset="0"/>
                <a:cs typeface="Arial" panose="020B0604020202020204" pitchFamily="34" charset="0"/>
              </a:rPr>
              <a:t>Doing ”catch-up login labs”</a:t>
            </a:r>
          </a:p>
          <a:p>
            <a:pPr marL="514350" indent="-514350">
              <a:buFont typeface="+mj-lt"/>
              <a:buAutoNum type="arabicPeriod"/>
            </a:pPr>
            <a:r>
              <a:rPr lang="en-US" sz="2000" dirty="0">
                <a:latin typeface="Arial" panose="020B0604020202020204" pitchFamily="34" charset="0"/>
                <a:cs typeface="Arial" panose="020B0604020202020204" pitchFamily="34" charset="0"/>
              </a:rPr>
              <a:t>Work queue ownership in Rev Cycle - </a:t>
            </a:r>
            <a:r>
              <a:rPr lang="en-US" sz="2000" dirty="0">
                <a:solidFill>
                  <a:srgbClr val="00B050"/>
                </a:solidFill>
                <a:latin typeface="Arial" panose="020B0604020202020204" pitchFamily="34" charset="0"/>
                <a:cs typeface="Arial" panose="020B0604020202020204" pitchFamily="34" charset="0"/>
              </a:rPr>
              <a:t>Resolved</a:t>
            </a:r>
          </a:p>
          <a:p>
            <a:pPr marL="514350" indent="-514350">
              <a:buFont typeface="+mj-lt"/>
              <a:buAutoNum type="arabicPeriod"/>
            </a:pPr>
            <a:r>
              <a:rPr lang="en-US" sz="2000" dirty="0" err="1">
                <a:latin typeface="Arial" panose="020B0604020202020204" pitchFamily="34" charset="0"/>
                <a:cs typeface="Arial" panose="020B0604020202020204" pitchFamily="34" charset="0"/>
              </a:rPr>
              <a:t>MediCal</a:t>
            </a:r>
            <a:r>
              <a:rPr lang="en-US" sz="2000" dirty="0">
                <a:latin typeface="Arial" panose="020B0604020202020204" pitchFamily="34" charset="0"/>
                <a:cs typeface="Arial" panose="020B0604020202020204" pitchFamily="34" charset="0"/>
              </a:rPr>
              <a:t> Enrollment – </a:t>
            </a:r>
            <a:r>
              <a:rPr lang="en-US" sz="2000" dirty="0">
                <a:solidFill>
                  <a:srgbClr val="00B050"/>
                </a:solidFill>
                <a:latin typeface="Arial" panose="020B0604020202020204" pitchFamily="34" charset="0"/>
                <a:cs typeface="Arial" panose="020B0604020202020204" pitchFamily="34" charset="0"/>
              </a:rPr>
              <a:t>In-Process </a:t>
            </a:r>
            <a:r>
              <a:rPr lang="en-US" sz="2000" dirty="0">
                <a:latin typeface="Arial" panose="020B0604020202020204" pitchFamily="34" charset="0"/>
                <a:cs typeface="Arial" panose="020B0604020202020204" pitchFamily="34" charset="0"/>
              </a:rPr>
              <a:t>(not a risk)</a:t>
            </a:r>
          </a:p>
          <a:p>
            <a:pPr marL="914400" lvl="2" indent="-398463"/>
            <a:r>
              <a:rPr lang="en-US" sz="1800" dirty="0">
                <a:latin typeface="Arial" panose="020B0604020202020204" pitchFamily="34" charset="0"/>
                <a:cs typeface="Arial" panose="020B0604020202020204" pitchFamily="34" charset="0"/>
              </a:rPr>
              <a:t>Late enrollment in </a:t>
            </a:r>
            <a:r>
              <a:rPr lang="en-US" sz="1800" dirty="0" err="1">
                <a:latin typeface="Arial" panose="020B0604020202020204" pitchFamily="34" charset="0"/>
                <a:cs typeface="Arial" panose="020B0604020202020204" pitchFamily="34" charset="0"/>
              </a:rPr>
              <a:t>MediCal</a:t>
            </a:r>
            <a:endParaRPr lang="en-US" sz="1800" dirty="0">
              <a:latin typeface="Arial" panose="020B0604020202020204" pitchFamily="34" charset="0"/>
              <a:cs typeface="Arial" panose="020B0604020202020204" pitchFamily="34" charset="0"/>
            </a:endParaRPr>
          </a:p>
          <a:p>
            <a:pPr marL="914400" lvl="2" indent="-398463"/>
            <a:r>
              <a:rPr lang="en-US" sz="1800" dirty="0">
                <a:latin typeface="Arial" panose="020B0604020202020204" pitchFamily="34" charset="0"/>
                <a:cs typeface="Arial" panose="020B0604020202020204" pitchFamily="34" charset="0"/>
              </a:rPr>
              <a:t>Claims will be able to be submitted ~ 10/1</a:t>
            </a:r>
          </a:p>
          <a:p>
            <a:pPr marL="514350" lvl="0" indent="-514350">
              <a:buFont typeface="+mj-lt"/>
              <a:buAutoNum type="arabicPeriod"/>
            </a:pPr>
            <a:r>
              <a:rPr lang="en-US" sz="2000" dirty="0">
                <a:latin typeface="Arial" panose="020B0604020202020204" pitchFamily="34" charset="0"/>
                <a:cs typeface="Arial" panose="020B0604020202020204" pitchFamily="34" charset="0"/>
              </a:rPr>
              <a:t>Cutover Support  - </a:t>
            </a:r>
            <a:r>
              <a:rPr lang="en-US" sz="2000" dirty="0">
                <a:solidFill>
                  <a:srgbClr val="00B050"/>
                </a:solidFill>
                <a:latin typeface="Arial" panose="020B0604020202020204" pitchFamily="34" charset="0"/>
                <a:cs typeface="Arial" panose="020B0604020202020204" pitchFamily="34" charset="0"/>
              </a:rPr>
              <a:t>Resolved</a:t>
            </a:r>
          </a:p>
          <a:p>
            <a:pPr marL="914400" lvl="2" indent="-398463"/>
            <a:r>
              <a:rPr lang="en-US" sz="1800" dirty="0">
                <a:latin typeface="Arial" panose="020B0604020202020204" pitchFamily="34" charset="0"/>
                <a:cs typeface="Arial" panose="020B0604020202020204" pitchFamily="34" charset="0"/>
              </a:rPr>
              <a:t>Nursing staff for backload has been identified </a:t>
            </a:r>
          </a:p>
          <a:p>
            <a:pPr marL="0" lvl="1" indent="0">
              <a:buNone/>
            </a:pPr>
            <a:endParaRPr lang="en-US" sz="1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F44B2CC-10AB-CF42-9C82-450C31E935D8}"/>
              </a:ext>
            </a:extLst>
          </p:cNvPr>
          <p:cNvPicPr>
            <a:picLocks noChangeAspect="1"/>
          </p:cNvPicPr>
          <p:nvPr/>
        </p:nvPicPr>
        <p:blipFill>
          <a:blip r:embed="rId3"/>
          <a:stretch>
            <a:fillRect/>
          </a:stretch>
        </p:blipFill>
        <p:spPr>
          <a:xfrm>
            <a:off x="304799" y="1477834"/>
            <a:ext cx="3714045" cy="4835736"/>
          </a:xfrm>
          <a:prstGeom prst="rect">
            <a:avLst/>
          </a:prstGeom>
        </p:spPr>
      </p:pic>
    </p:spTree>
    <p:extLst>
      <p:ext uri="{BB962C8B-B14F-4D97-AF65-F5344CB8AC3E}">
        <p14:creationId xmlns:p14="http://schemas.microsoft.com/office/powerpoint/2010/main" val="896188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Project Major Accomplishments </a:t>
            </a:r>
          </a:p>
        </p:txBody>
      </p:sp>
      <p:sp>
        <p:nvSpPr>
          <p:cNvPr id="6" name="Content Placeholder 5"/>
          <p:cNvSpPr>
            <a:spLocks noGrp="1"/>
          </p:cNvSpPr>
          <p:nvPr>
            <p:ph idx="1"/>
          </p:nvPr>
        </p:nvSpPr>
        <p:spPr>
          <a:xfrm>
            <a:off x="457200" y="1286934"/>
            <a:ext cx="8427156" cy="4839230"/>
          </a:xfrm>
        </p:spPr>
        <p:txBody>
          <a:bodyPr>
            <a:noAutofit/>
          </a:bodyPr>
          <a:lstStyle/>
          <a:p>
            <a:r>
              <a:rPr lang="en-US" sz="1600" dirty="0">
                <a:latin typeface="Arial" panose="020B0604020202020204" pitchFamily="34" charset="0"/>
                <a:cs typeface="Arial" panose="020B0604020202020204" pitchFamily="34" charset="0"/>
              </a:rPr>
              <a:t>Training Efforts</a:t>
            </a:r>
          </a:p>
          <a:p>
            <a:pPr lvl="1"/>
            <a:r>
              <a:rPr lang="pt-BR" sz="1600" dirty="0">
                <a:latin typeface="Arial" panose="020B0604020202020204" pitchFamily="34" charset="0"/>
                <a:cs typeface="Arial" panose="020B0604020202020204" pitchFamily="34" charset="0"/>
              </a:rPr>
              <a:t>Provider Personalization Labs started 9/11 and </a:t>
            </a:r>
            <a:r>
              <a:rPr lang="pt-BR" sz="1600" dirty="0" err="1">
                <a:latin typeface="Arial" panose="020B0604020202020204" pitchFamily="34" charset="0"/>
                <a:cs typeface="Arial" panose="020B0604020202020204" pitchFamily="34" charset="0"/>
              </a:rPr>
              <a:t>progressing</a:t>
            </a:r>
            <a:r>
              <a:rPr lang="pt-BR" sz="1600" dirty="0">
                <a:latin typeface="Arial" panose="020B0604020202020204" pitchFamily="34" charset="0"/>
                <a:cs typeface="Arial" panose="020B0604020202020204" pitchFamily="34" charset="0"/>
              </a:rPr>
              <a:t> (434 complete!)</a:t>
            </a:r>
          </a:p>
          <a:p>
            <a:pPr lvl="1"/>
            <a:r>
              <a:rPr lang="pt-BR" sz="1600" dirty="0">
                <a:latin typeface="Arial" panose="020B0604020202020204" pitchFamily="34" charset="0"/>
                <a:cs typeface="Arial" panose="020B0604020202020204" pitchFamily="34" charset="0"/>
              </a:rPr>
              <a:t>End User Training is at 92% (</a:t>
            </a:r>
            <a:r>
              <a:rPr lang="pt-BR" sz="1600" dirty="0" err="1">
                <a:latin typeface="Arial" panose="020B0604020202020204" pitchFamily="34" charset="0"/>
                <a:cs typeface="Arial" panose="020B0604020202020204" pitchFamily="34" charset="0"/>
              </a:rPr>
              <a:t>completed</a:t>
            </a:r>
            <a:r>
              <a:rPr lang="pt-BR" sz="1600" dirty="0">
                <a:latin typeface="Arial" panose="020B0604020202020204" pitchFamily="34" charset="0"/>
                <a:cs typeface="Arial" panose="020B0604020202020204" pitchFamily="34" charset="0"/>
              </a:rPr>
              <a:t>) (52 classes </a:t>
            </a:r>
            <a:r>
              <a:rPr lang="pt-BR" sz="1600" dirty="0" err="1">
                <a:latin typeface="Arial" panose="020B0604020202020204" pitchFamily="34" charset="0"/>
                <a:cs typeface="Arial" panose="020B0604020202020204" pitchFamily="34" charset="0"/>
              </a:rPr>
              <a:t>run</a:t>
            </a:r>
            <a:r>
              <a:rPr lang="pt-BR" sz="1600" dirty="0">
                <a:latin typeface="Arial" panose="020B0604020202020204" pitchFamily="34" charset="0"/>
                <a:cs typeface="Arial" panose="020B0604020202020204" pitchFamily="34" charset="0"/>
              </a:rPr>
              <a:t> </a:t>
            </a:r>
            <a:r>
              <a:rPr lang="pt-BR" sz="1600" dirty="0" err="1">
                <a:latin typeface="Arial" panose="020B0604020202020204" pitchFamily="34" charset="0"/>
                <a:cs typeface="Arial" panose="020B0604020202020204" pitchFamily="34" charset="0"/>
              </a:rPr>
              <a:t>on</a:t>
            </a:r>
            <a:r>
              <a:rPr lang="pt-BR" sz="1600" dirty="0">
                <a:latin typeface="Arial" panose="020B0604020202020204" pitchFamily="34" charset="0"/>
                <a:cs typeface="Arial" panose="020B0604020202020204" pitchFamily="34" charset="0"/>
              </a:rPr>
              <a:t> </a:t>
            </a:r>
            <a:r>
              <a:rPr lang="pt-BR" sz="1600" dirty="0" err="1">
                <a:latin typeface="Arial" panose="020B0604020202020204" pitchFamily="34" charset="0"/>
                <a:cs typeface="Arial" panose="020B0604020202020204" pitchFamily="34" charset="0"/>
              </a:rPr>
              <a:t>Wednesday’s</a:t>
            </a:r>
            <a:r>
              <a:rPr lang="pt-BR" sz="1600" dirty="0">
                <a:latin typeface="Arial" panose="020B0604020202020204" pitchFamily="34" charset="0"/>
                <a:cs typeface="Arial" panose="020B0604020202020204" pitchFamily="34" charset="0"/>
              </a:rPr>
              <a:t> </a:t>
            </a:r>
            <a:r>
              <a:rPr lang="pt-BR" sz="1600" dirty="0" err="1">
                <a:latin typeface="Arial" panose="020B0604020202020204" pitchFamily="34" charset="0"/>
                <a:cs typeface="Arial" panose="020B0604020202020204" pitchFamily="34" charset="0"/>
              </a:rPr>
              <a:t>alone</a:t>
            </a:r>
            <a:r>
              <a:rPr lang="pt-BR" sz="1600" dirty="0">
                <a:latin typeface="Arial" panose="020B0604020202020204" pitchFamily="34" charset="0"/>
                <a:cs typeface="Arial" panose="020B0604020202020204" pitchFamily="34" charset="0"/>
              </a:rPr>
              <a:t>)</a:t>
            </a:r>
          </a:p>
          <a:p>
            <a:r>
              <a:rPr lang="pt-BR" sz="1600" dirty="0">
                <a:latin typeface="Arial" panose="020B0604020202020204" pitchFamily="34" charset="0"/>
                <a:cs typeface="Arial" panose="020B0604020202020204" pitchFamily="34" charset="0"/>
              </a:rPr>
              <a:t>Security</a:t>
            </a:r>
          </a:p>
          <a:p>
            <a:pPr lvl="1"/>
            <a:r>
              <a:rPr lang="pt-BR" sz="1600" dirty="0">
                <a:latin typeface="Arial" panose="020B0604020202020204" pitchFamily="34" charset="0"/>
                <a:cs typeface="Arial" panose="020B0604020202020204" pitchFamily="34" charset="0"/>
              </a:rPr>
              <a:t>Login </a:t>
            </a:r>
            <a:r>
              <a:rPr lang="pt-BR" sz="1600" dirty="0" err="1">
                <a:latin typeface="Arial" panose="020B0604020202020204" pitchFamily="34" charset="0"/>
                <a:cs typeface="Arial" panose="020B0604020202020204" pitchFamily="34" charset="0"/>
              </a:rPr>
              <a:t>Labs</a:t>
            </a:r>
            <a:r>
              <a:rPr lang="pt-BR" sz="1600" dirty="0">
                <a:latin typeface="Arial" panose="020B0604020202020204" pitchFamily="34" charset="0"/>
                <a:cs typeface="Arial" panose="020B0604020202020204" pitchFamily="34" charset="0"/>
              </a:rPr>
              <a:t> </a:t>
            </a:r>
            <a:r>
              <a:rPr lang="pt-BR" sz="1600" dirty="0" err="1">
                <a:latin typeface="Arial" panose="020B0604020202020204" pitchFamily="34" charset="0"/>
                <a:cs typeface="Arial" panose="020B0604020202020204" pitchFamily="34" charset="0"/>
              </a:rPr>
              <a:t>to</a:t>
            </a:r>
            <a:r>
              <a:rPr lang="pt-BR" sz="1600" dirty="0">
                <a:latin typeface="Arial" panose="020B0604020202020204" pitchFamily="34" charset="0"/>
                <a:cs typeface="Arial" panose="020B0604020202020204" pitchFamily="34" charset="0"/>
              </a:rPr>
              <a:t> </a:t>
            </a:r>
            <a:r>
              <a:rPr lang="pt-BR" sz="1600" dirty="0" err="1">
                <a:latin typeface="Arial" panose="020B0604020202020204" pitchFamily="34" charset="0"/>
                <a:cs typeface="Arial" panose="020B0604020202020204" pitchFamily="34" charset="0"/>
              </a:rPr>
              <a:t>verify</a:t>
            </a:r>
            <a:r>
              <a:rPr lang="pt-BR" sz="1600" dirty="0">
                <a:latin typeface="Arial" panose="020B0604020202020204" pitchFamily="34" charset="0"/>
                <a:cs typeface="Arial" panose="020B0604020202020204" pitchFamily="34" charset="0"/>
              </a:rPr>
              <a:t> </a:t>
            </a:r>
            <a:r>
              <a:rPr lang="pt-BR" sz="1600" dirty="0" err="1">
                <a:latin typeface="Arial" panose="020B0604020202020204" pitchFamily="34" charset="0"/>
                <a:cs typeface="Arial" panose="020B0604020202020204" pitchFamily="34" charset="0"/>
              </a:rPr>
              <a:t>user</a:t>
            </a:r>
            <a:r>
              <a:rPr lang="pt-BR" sz="1600" dirty="0">
                <a:latin typeface="Arial" panose="020B0604020202020204" pitchFamily="34" charset="0"/>
                <a:cs typeface="Arial" panose="020B0604020202020204" pitchFamily="34" charset="0"/>
              </a:rPr>
              <a:t> </a:t>
            </a:r>
            <a:r>
              <a:rPr lang="pt-BR" sz="1600" dirty="0" err="1">
                <a:latin typeface="Arial" panose="020B0604020202020204" pitchFamily="34" charset="0"/>
                <a:cs typeface="Arial" panose="020B0604020202020204" pitchFamily="34" charset="0"/>
              </a:rPr>
              <a:t>access</a:t>
            </a:r>
            <a:r>
              <a:rPr lang="pt-BR" sz="1600" dirty="0">
                <a:latin typeface="Arial" panose="020B0604020202020204" pitchFamily="34" charset="0"/>
                <a:cs typeface="Arial" panose="020B0604020202020204" pitchFamily="34" charset="0"/>
              </a:rPr>
              <a:t> </a:t>
            </a:r>
            <a:r>
              <a:rPr lang="pt-BR" sz="1600" dirty="0" err="1">
                <a:latin typeface="Arial" panose="020B0604020202020204" pitchFamily="34" charset="0"/>
                <a:cs typeface="Arial" panose="020B0604020202020204" pitchFamily="34" charset="0"/>
              </a:rPr>
              <a:t>started</a:t>
            </a:r>
            <a:r>
              <a:rPr lang="pt-B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9/23</a:t>
            </a:r>
            <a:endParaRPr lang="pt-BR"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Cutover – back load is going on as we speak</a:t>
            </a:r>
          </a:p>
          <a:p>
            <a:pPr lvl="0"/>
            <a:r>
              <a:rPr lang="en-US" sz="1600" dirty="0">
                <a:latin typeface="Arial" panose="020B0604020202020204" pitchFamily="34" charset="0"/>
                <a:cs typeface="Arial" panose="020B0604020202020204" pitchFamily="34" charset="0"/>
              </a:rPr>
              <a:t>Soft Go-Live – We’re live!</a:t>
            </a:r>
          </a:p>
          <a:p>
            <a:pPr lvl="1"/>
            <a:r>
              <a:rPr lang="en-US" sz="1600" dirty="0">
                <a:latin typeface="Arial" panose="020B0604020202020204" pitchFamily="34" charset="0"/>
                <a:cs typeface="Arial" panose="020B0604020202020204" pitchFamily="34" charset="0"/>
              </a:rPr>
              <a:t>Post Acute backload in progress: 9/12 – 9/27</a:t>
            </a:r>
          </a:p>
          <a:p>
            <a:pPr lvl="1"/>
            <a:r>
              <a:rPr lang="en-US" sz="1600" dirty="0">
                <a:latin typeface="Arial" panose="020B0604020202020204" pitchFamily="34" charset="0"/>
                <a:cs typeface="Arial" panose="020B0604020202020204" pitchFamily="34" charset="0"/>
              </a:rPr>
              <a:t>Chart Abstraction in progress: 9/18 – 9/27</a:t>
            </a:r>
          </a:p>
          <a:p>
            <a:pPr lvl="1"/>
            <a:r>
              <a:rPr lang="en-US" sz="1600" dirty="0">
                <a:latin typeface="Arial" panose="020B0604020202020204" pitchFamily="34" charset="0"/>
                <a:cs typeface="Arial" panose="020B0604020202020204" pitchFamily="34" charset="0"/>
              </a:rPr>
              <a:t>Appointment and Case conversion: 9/13 – 9/15</a:t>
            </a:r>
          </a:p>
          <a:p>
            <a:r>
              <a:rPr lang="en-US" sz="1600" dirty="0">
                <a:latin typeface="Arial" panose="020B0604020202020204" pitchFamily="34" charset="0"/>
                <a:cs typeface="Arial" panose="020B0604020202020204" pitchFamily="34" charset="0"/>
              </a:rPr>
              <a:t>Go-Live and Activation </a:t>
            </a:r>
          </a:p>
          <a:p>
            <a:pPr lvl="1"/>
            <a:r>
              <a:rPr lang="en-US" sz="1600" dirty="0">
                <a:latin typeface="Arial" panose="020B0604020202020204" pitchFamily="34" charset="0"/>
                <a:cs typeface="Arial" panose="020B0604020202020204" pitchFamily="34" charset="0"/>
              </a:rPr>
              <a:t>Final Preparations for 9/28 Go-Live </a:t>
            </a:r>
          </a:p>
          <a:p>
            <a:pPr lvl="1"/>
            <a:r>
              <a:rPr lang="en-US" sz="1600" dirty="0">
                <a:latin typeface="Arial" panose="020B0604020202020204" pitchFamily="34" charset="0"/>
                <a:cs typeface="Arial" panose="020B0604020202020204" pitchFamily="34" charset="0"/>
              </a:rPr>
              <a:t>Super User Orientations in progress: 9/23 – 9/25</a:t>
            </a:r>
          </a:p>
          <a:p>
            <a:pPr lvl="1"/>
            <a:r>
              <a:rPr lang="en-US" sz="1600" dirty="0">
                <a:latin typeface="Arial" panose="020B0604020202020204" pitchFamily="34" charset="0"/>
                <a:cs typeface="Arial" panose="020B0604020202020204" pitchFamily="34" charset="0"/>
              </a:rPr>
              <a:t>At the Elbow Support schedule finalized </a:t>
            </a:r>
          </a:p>
          <a:p>
            <a:pPr lvl="1"/>
            <a:r>
              <a:rPr lang="en-US" sz="1600" dirty="0">
                <a:latin typeface="Arial" panose="020B0604020202020204" pitchFamily="34" charset="0"/>
                <a:cs typeface="Arial" panose="020B0604020202020204" pitchFamily="34" charset="0"/>
              </a:rPr>
              <a:t>SAPPHIRE Command Center setup and support schedule complete </a:t>
            </a:r>
          </a:p>
          <a:p>
            <a:endParaRPr lang="en-US" sz="1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8777A26-E4C5-E94D-86C6-2DEE1467CBB5}"/>
              </a:ext>
            </a:extLst>
          </p:cNvPr>
          <p:cNvPicPr>
            <a:picLocks noChangeAspect="1"/>
          </p:cNvPicPr>
          <p:nvPr/>
        </p:nvPicPr>
        <p:blipFill>
          <a:blip r:embed="rId3"/>
          <a:stretch>
            <a:fillRect/>
          </a:stretch>
        </p:blipFill>
        <p:spPr>
          <a:xfrm>
            <a:off x="5844821" y="2429934"/>
            <a:ext cx="2736851" cy="2736851"/>
          </a:xfrm>
          <a:prstGeom prst="rect">
            <a:avLst/>
          </a:prstGeom>
        </p:spPr>
      </p:pic>
    </p:spTree>
    <p:extLst>
      <p:ext uri="{BB962C8B-B14F-4D97-AF65-F5344CB8AC3E}">
        <p14:creationId xmlns:p14="http://schemas.microsoft.com/office/powerpoint/2010/main" val="1824671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3DF8A83-7F4C-A244-BF91-5799674CB7E8}"/>
              </a:ext>
            </a:extLst>
          </p:cNvPr>
          <p:cNvPicPr>
            <a:picLocks noChangeAspect="1"/>
          </p:cNvPicPr>
          <p:nvPr/>
        </p:nvPicPr>
        <p:blipFill>
          <a:blip r:embed="rId5"/>
          <a:stretch>
            <a:fillRect/>
          </a:stretch>
        </p:blipFill>
        <p:spPr>
          <a:xfrm>
            <a:off x="2259056" y="5430108"/>
            <a:ext cx="1344066" cy="1344066"/>
          </a:xfrm>
          <a:prstGeom prst="rect">
            <a:avLst/>
          </a:prstGeom>
        </p:spPr>
      </p:pic>
      <p:sp>
        <p:nvSpPr>
          <p:cNvPr id="5" name="Title 4"/>
          <p:cNvSpPr>
            <a:spLocks noGrp="1"/>
          </p:cNvSpPr>
          <p:nvPr>
            <p:ph type="title"/>
          </p:nvPr>
        </p:nvSpPr>
        <p:spPr>
          <a:xfrm>
            <a:off x="457200" y="221191"/>
            <a:ext cx="8229600" cy="618375"/>
          </a:xfrm>
        </p:spPr>
        <p:txBody>
          <a:bodyPr>
            <a:normAutofit fontScale="90000"/>
          </a:bodyPr>
          <a:lstStyle/>
          <a:p>
            <a:r>
              <a:rPr lang="en-US" dirty="0"/>
              <a:t>Upcoming Activities</a:t>
            </a:r>
          </a:p>
        </p:txBody>
      </p:sp>
      <p:pic>
        <p:nvPicPr>
          <p:cNvPr id="6" name="Picture 5">
            <a:extLst>
              <a:ext uri="{FF2B5EF4-FFF2-40B4-BE49-F238E27FC236}">
                <a16:creationId xmlns:a16="http://schemas.microsoft.com/office/drawing/2014/main" id="{67A293C4-D0BC-C645-A1D7-2FE7688690F0}"/>
              </a:ext>
            </a:extLst>
          </p:cNvPr>
          <p:cNvPicPr>
            <a:picLocks noChangeAspect="1"/>
          </p:cNvPicPr>
          <p:nvPr/>
        </p:nvPicPr>
        <p:blipFill>
          <a:blip r:embed="rId6"/>
          <a:stretch>
            <a:fillRect/>
          </a:stretch>
        </p:blipFill>
        <p:spPr>
          <a:xfrm>
            <a:off x="4913989" y="818606"/>
            <a:ext cx="4091516" cy="1776230"/>
          </a:xfrm>
          <a:prstGeom prst="rect">
            <a:avLst/>
          </a:prstGeom>
        </p:spPr>
      </p:pic>
      <p:sp>
        <p:nvSpPr>
          <p:cNvPr id="8" name="Right Arrow 7">
            <a:extLst>
              <a:ext uri="{FF2B5EF4-FFF2-40B4-BE49-F238E27FC236}">
                <a16:creationId xmlns:a16="http://schemas.microsoft.com/office/drawing/2014/main" id="{6E7AFD76-80AC-614E-B480-7380E2A0FDAF}"/>
              </a:ext>
            </a:extLst>
          </p:cNvPr>
          <p:cNvSpPr/>
          <p:nvPr/>
        </p:nvSpPr>
        <p:spPr>
          <a:xfrm>
            <a:off x="998785" y="1433849"/>
            <a:ext cx="3697393" cy="5531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Complete cut-over tasks </a:t>
            </a:r>
            <a:r>
              <a:rPr kumimoji="0" lang="en-US" sz="1400" b="0" i="0" u="none" strike="noStrike" kern="1200" cap="none" spc="0" normalizeH="0" baseline="0" noProof="0" dirty="0" err="1">
                <a:ln>
                  <a:noFill/>
                </a:ln>
                <a:solidFill>
                  <a:prstClr val="white"/>
                </a:solidFill>
                <a:effectLst/>
                <a:uLnTx/>
                <a:uFillTx/>
                <a:latin typeface="Arial"/>
                <a:ea typeface="+mn-ea"/>
                <a:cs typeface="+mn-cs"/>
              </a:rPr>
              <a:t>Thur</a:t>
            </a:r>
            <a:r>
              <a:rPr kumimoji="0" lang="en-US" sz="1400" b="0" i="0" u="none" strike="noStrike" kern="1200" cap="none" spc="0" normalizeH="0" baseline="0" noProof="0" dirty="0">
                <a:ln>
                  <a:noFill/>
                </a:ln>
                <a:solidFill>
                  <a:prstClr val="white"/>
                </a:solidFill>
                <a:effectLst/>
                <a:uLnTx/>
                <a:uFillTx/>
                <a:latin typeface="Arial"/>
                <a:ea typeface="+mn-ea"/>
                <a:cs typeface="+mn-cs"/>
              </a:rPr>
              <a:t> – Sat AM</a:t>
            </a:r>
          </a:p>
        </p:txBody>
      </p:sp>
      <p:pic>
        <p:nvPicPr>
          <p:cNvPr id="1026" name="Picture 2">
            <a:extLst>
              <a:ext uri="{FF2B5EF4-FFF2-40B4-BE49-F238E27FC236}">
                <a16:creationId xmlns:a16="http://schemas.microsoft.com/office/drawing/2014/main" id="{4DB82131-4E10-304C-8C4B-ED59D86816D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210" t="13028"/>
          <a:stretch/>
        </p:blipFill>
        <p:spPr bwMode="auto">
          <a:xfrm>
            <a:off x="5461743" y="3794681"/>
            <a:ext cx="3462406" cy="2170306"/>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a:extLst>
              <a:ext uri="{FF2B5EF4-FFF2-40B4-BE49-F238E27FC236}">
                <a16:creationId xmlns:a16="http://schemas.microsoft.com/office/drawing/2014/main" id="{4E809D7D-F6FC-1D41-B602-9606AEA9CA19}"/>
              </a:ext>
            </a:extLst>
          </p:cNvPr>
          <p:cNvSpPr/>
          <p:nvPr/>
        </p:nvSpPr>
        <p:spPr>
          <a:xfrm>
            <a:off x="1597097" y="4456252"/>
            <a:ext cx="3697393" cy="5531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Monitor post go-live metrics</a:t>
            </a:r>
          </a:p>
        </p:txBody>
      </p:sp>
      <p:pic>
        <p:nvPicPr>
          <p:cNvPr id="10" name="Online Media 9" descr="boomerang">
            <a:hlinkClick r:id="" action="ppaction://media"/>
            <a:extLst>
              <a:ext uri="{FF2B5EF4-FFF2-40B4-BE49-F238E27FC236}">
                <a16:creationId xmlns:a16="http://schemas.microsoft.com/office/drawing/2014/main" id="{05634AAB-1608-864C-9449-C1CFF5D1346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15549" y="2323933"/>
            <a:ext cx="3605904" cy="2028321"/>
          </a:xfrm>
          <a:prstGeom prst="rect">
            <a:avLst/>
          </a:prstGeom>
        </p:spPr>
      </p:pic>
      <p:sp>
        <p:nvSpPr>
          <p:cNvPr id="12" name="Left Arrow 11">
            <a:extLst>
              <a:ext uri="{FF2B5EF4-FFF2-40B4-BE49-F238E27FC236}">
                <a16:creationId xmlns:a16="http://schemas.microsoft.com/office/drawing/2014/main" id="{43407BA8-F200-C044-B3C5-92FD43C8051E}"/>
              </a:ext>
            </a:extLst>
          </p:cNvPr>
          <p:cNvSpPr/>
          <p:nvPr/>
        </p:nvSpPr>
        <p:spPr>
          <a:xfrm>
            <a:off x="4110934" y="3071629"/>
            <a:ext cx="3914910" cy="5531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Go-Live! ~5:00 AM Saturday</a:t>
            </a:r>
          </a:p>
        </p:txBody>
      </p:sp>
      <p:sp>
        <p:nvSpPr>
          <p:cNvPr id="14" name="Left Arrow 13">
            <a:extLst>
              <a:ext uri="{FF2B5EF4-FFF2-40B4-BE49-F238E27FC236}">
                <a16:creationId xmlns:a16="http://schemas.microsoft.com/office/drawing/2014/main" id="{12F0D651-F3F3-7A4C-ADF3-BD519E98C790}"/>
              </a:ext>
            </a:extLst>
          </p:cNvPr>
          <p:cNvSpPr/>
          <p:nvPr/>
        </p:nvSpPr>
        <p:spPr>
          <a:xfrm>
            <a:off x="4391379" y="6096781"/>
            <a:ext cx="3914910" cy="5531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Support our Customers</a:t>
            </a:r>
          </a:p>
        </p:txBody>
      </p:sp>
      <p:pic>
        <p:nvPicPr>
          <p:cNvPr id="13" name="Picture 12">
            <a:extLst>
              <a:ext uri="{FF2B5EF4-FFF2-40B4-BE49-F238E27FC236}">
                <a16:creationId xmlns:a16="http://schemas.microsoft.com/office/drawing/2014/main" id="{54342F66-0735-4746-95AA-40563D7E16FA}"/>
              </a:ext>
            </a:extLst>
          </p:cNvPr>
          <p:cNvPicPr>
            <a:picLocks noChangeAspect="1"/>
          </p:cNvPicPr>
          <p:nvPr/>
        </p:nvPicPr>
        <p:blipFill>
          <a:blip r:embed="rId9"/>
          <a:stretch>
            <a:fillRect/>
          </a:stretch>
        </p:blipFill>
        <p:spPr>
          <a:xfrm>
            <a:off x="134902" y="5211313"/>
            <a:ext cx="1507349" cy="1507349"/>
          </a:xfrm>
          <a:prstGeom prst="rect">
            <a:avLst/>
          </a:prstGeom>
        </p:spPr>
      </p:pic>
      <p:pic>
        <p:nvPicPr>
          <p:cNvPr id="16" name="Picture 15">
            <a:extLst>
              <a:ext uri="{FF2B5EF4-FFF2-40B4-BE49-F238E27FC236}">
                <a16:creationId xmlns:a16="http://schemas.microsoft.com/office/drawing/2014/main" id="{478935E6-37A7-914C-9133-90CD013C4996}"/>
              </a:ext>
            </a:extLst>
          </p:cNvPr>
          <p:cNvPicPr>
            <a:picLocks noChangeAspect="1"/>
          </p:cNvPicPr>
          <p:nvPr/>
        </p:nvPicPr>
        <p:blipFill>
          <a:blip r:embed="rId10"/>
          <a:stretch>
            <a:fillRect/>
          </a:stretch>
        </p:blipFill>
        <p:spPr>
          <a:xfrm>
            <a:off x="1166001" y="5863653"/>
            <a:ext cx="952500" cy="952500"/>
          </a:xfrm>
          <a:prstGeom prst="rect">
            <a:avLst/>
          </a:prstGeom>
        </p:spPr>
      </p:pic>
      <p:pic>
        <p:nvPicPr>
          <p:cNvPr id="15" name="Picture 14">
            <a:extLst>
              <a:ext uri="{FF2B5EF4-FFF2-40B4-BE49-F238E27FC236}">
                <a16:creationId xmlns:a16="http://schemas.microsoft.com/office/drawing/2014/main" id="{C07624BF-D6C7-EB49-9162-DD709623347B}"/>
              </a:ext>
            </a:extLst>
          </p:cNvPr>
          <p:cNvPicPr>
            <a:picLocks noChangeAspect="1"/>
          </p:cNvPicPr>
          <p:nvPr/>
        </p:nvPicPr>
        <p:blipFill>
          <a:blip r:embed="rId11"/>
          <a:stretch>
            <a:fillRect/>
          </a:stretch>
        </p:blipFill>
        <p:spPr>
          <a:xfrm>
            <a:off x="1720850" y="5149641"/>
            <a:ext cx="952500" cy="952500"/>
          </a:xfrm>
          <a:prstGeom prst="rect">
            <a:avLst/>
          </a:prstGeom>
        </p:spPr>
      </p:pic>
      <p:pic>
        <p:nvPicPr>
          <p:cNvPr id="18" name="Picture 17">
            <a:extLst>
              <a:ext uri="{FF2B5EF4-FFF2-40B4-BE49-F238E27FC236}">
                <a16:creationId xmlns:a16="http://schemas.microsoft.com/office/drawing/2014/main" id="{641E6BF5-4C01-A540-8615-DB6CBE7F26B1}"/>
              </a:ext>
            </a:extLst>
          </p:cNvPr>
          <p:cNvPicPr>
            <a:picLocks noChangeAspect="1"/>
          </p:cNvPicPr>
          <p:nvPr/>
        </p:nvPicPr>
        <p:blipFill>
          <a:blip r:embed="rId12"/>
          <a:stretch>
            <a:fillRect/>
          </a:stretch>
        </p:blipFill>
        <p:spPr>
          <a:xfrm>
            <a:off x="3211556" y="5947914"/>
            <a:ext cx="952500" cy="952500"/>
          </a:xfrm>
          <a:prstGeom prst="rect">
            <a:avLst/>
          </a:prstGeom>
        </p:spPr>
      </p:pic>
      <p:sp>
        <p:nvSpPr>
          <p:cNvPr id="19" name="Left-Right Arrow 18">
            <a:extLst>
              <a:ext uri="{FF2B5EF4-FFF2-40B4-BE49-F238E27FC236}">
                <a16:creationId xmlns:a16="http://schemas.microsoft.com/office/drawing/2014/main" id="{FCF3A4A4-92D3-F44E-9D8B-7BB27BFE3E72}"/>
              </a:ext>
            </a:extLst>
          </p:cNvPr>
          <p:cNvSpPr/>
          <p:nvPr/>
        </p:nvSpPr>
        <p:spPr>
          <a:xfrm>
            <a:off x="67451" y="2149880"/>
            <a:ext cx="9009098" cy="499431"/>
          </a:xfrm>
          <a:prstGeom prst="lef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Go / No-Go Call 4:00 AM Saturday</a:t>
            </a:r>
          </a:p>
        </p:txBody>
      </p:sp>
    </p:spTree>
    <p:extLst>
      <p:ext uri="{BB962C8B-B14F-4D97-AF65-F5344CB8AC3E}">
        <p14:creationId xmlns:p14="http://schemas.microsoft.com/office/powerpoint/2010/main" val="122957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C380AD-BCFE-4D0D-9F99-14DD281CC114}"/>
              </a:ext>
            </a:extLst>
          </p:cNvPr>
          <p:cNvPicPr>
            <a:picLocks noChangeAspect="1"/>
          </p:cNvPicPr>
          <p:nvPr/>
        </p:nvPicPr>
        <p:blipFill>
          <a:blip r:embed="rId3"/>
          <a:stretch>
            <a:fillRect/>
          </a:stretch>
        </p:blipFill>
        <p:spPr>
          <a:xfrm>
            <a:off x="348827" y="1356427"/>
            <a:ext cx="4008684" cy="5293853"/>
          </a:xfrm>
          <a:prstGeom prst="rect">
            <a:avLst/>
          </a:prstGeom>
        </p:spPr>
      </p:pic>
      <p:sp>
        <p:nvSpPr>
          <p:cNvPr id="4" name="TextBox 3">
            <a:extLst>
              <a:ext uri="{FF2B5EF4-FFF2-40B4-BE49-F238E27FC236}">
                <a16:creationId xmlns:a16="http://schemas.microsoft.com/office/drawing/2014/main" id="{6EED2F92-78BA-BF4F-816E-3CBD0E12D297}"/>
              </a:ext>
            </a:extLst>
          </p:cNvPr>
          <p:cNvSpPr txBox="1"/>
          <p:nvPr/>
        </p:nvSpPr>
        <p:spPr>
          <a:xfrm>
            <a:off x="4696177" y="2175428"/>
            <a:ext cx="4216399"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$26 mm positive variance is due largely to timing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August – December is a significant spend (catch-up) time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For example: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$11+ mill for go-live support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Consultant due to staff attrition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Through FY2021 the project is projecting ~$4 mill positive variance</a:t>
            </a:r>
          </a:p>
        </p:txBody>
      </p:sp>
      <p:sp>
        <p:nvSpPr>
          <p:cNvPr id="5" name="Title 4">
            <a:extLst>
              <a:ext uri="{FF2B5EF4-FFF2-40B4-BE49-F238E27FC236}">
                <a16:creationId xmlns:a16="http://schemas.microsoft.com/office/drawing/2014/main" id="{9E10F19E-A7BD-604A-8414-4211E5E073C7}"/>
              </a:ext>
            </a:extLst>
          </p:cNvPr>
          <p:cNvSpPr>
            <a:spLocks noGrp="1"/>
          </p:cNvSpPr>
          <p:nvPr>
            <p:ph type="title"/>
          </p:nvPr>
        </p:nvSpPr>
        <p:spPr>
          <a:xfrm>
            <a:off x="457200" y="274638"/>
            <a:ext cx="8229600" cy="774012"/>
          </a:xfrm>
        </p:spPr>
        <p:txBody>
          <a:bodyPr>
            <a:normAutofit/>
          </a:bodyPr>
          <a:lstStyle/>
          <a:p>
            <a:r>
              <a:rPr lang="en-US" sz="4000" b="0" dirty="0"/>
              <a:t>Budget Projections</a:t>
            </a:r>
          </a:p>
        </p:txBody>
      </p:sp>
      <p:sp>
        <p:nvSpPr>
          <p:cNvPr id="6" name="TextBox 5">
            <a:extLst>
              <a:ext uri="{FF2B5EF4-FFF2-40B4-BE49-F238E27FC236}">
                <a16:creationId xmlns:a16="http://schemas.microsoft.com/office/drawing/2014/main" id="{417FDEDD-E9F7-5449-A807-0CD6CACF8BD4}"/>
              </a:ext>
            </a:extLst>
          </p:cNvPr>
          <p:cNvSpPr txBox="1"/>
          <p:nvPr/>
        </p:nvSpPr>
        <p:spPr>
          <a:xfrm>
            <a:off x="659271" y="1048650"/>
            <a:ext cx="338779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Actual Spend</a:t>
            </a:r>
          </a:p>
        </p:txBody>
      </p:sp>
    </p:spTree>
    <p:extLst>
      <p:ext uri="{BB962C8B-B14F-4D97-AF65-F5344CB8AC3E}">
        <p14:creationId xmlns:p14="http://schemas.microsoft.com/office/powerpoint/2010/main" val="3081922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B7C10D0-5FC0-4C77-8E4B-25F7DF75D2EB}"/>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defTabSz="914400">
              <a:lnSpc>
                <a:spcPct val="90000"/>
              </a:lnSpc>
            </a:pPr>
            <a:r>
              <a:rPr lang="en-US" sz="2800" dirty="0">
                <a:solidFill>
                  <a:schemeClr val="bg1"/>
                </a:solidFill>
              </a:rPr>
              <a:t>FRIDAY, OCTOBER 11, 2019</a:t>
            </a:r>
            <a:endParaRPr lang="en-US" sz="2800" kern="1200" dirty="0">
              <a:solidFill>
                <a:schemeClr val="bg1"/>
              </a:solidFill>
              <a:latin typeface="+mj-lt"/>
              <a:ea typeface="+mj-ea"/>
              <a:cs typeface="+mj-cs"/>
            </a:endParaRPr>
          </a:p>
        </p:txBody>
      </p:sp>
      <p:pic>
        <p:nvPicPr>
          <p:cNvPr id="2" name="Picture 1">
            <a:extLst>
              <a:ext uri="{FF2B5EF4-FFF2-40B4-BE49-F238E27FC236}">
                <a16:creationId xmlns:a16="http://schemas.microsoft.com/office/drawing/2014/main" id="{CBF21602-14AB-4053-A82B-4020192152BF}"/>
              </a:ext>
            </a:extLst>
          </p:cNvPr>
          <p:cNvPicPr>
            <a:picLocks noChangeAspect="1"/>
          </p:cNvPicPr>
          <p:nvPr/>
        </p:nvPicPr>
        <p:blipFill>
          <a:blip r:embed="rId3"/>
          <a:stretch>
            <a:fillRect/>
          </a:stretch>
        </p:blipFill>
        <p:spPr>
          <a:xfrm>
            <a:off x="1280465" y="1675227"/>
            <a:ext cx="6583069" cy="4394199"/>
          </a:xfrm>
          <a:prstGeom prst="rect">
            <a:avLst/>
          </a:prstGeom>
        </p:spPr>
      </p:pic>
      <p:sp>
        <p:nvSpPr>
          <p:cNvPr id="4" name="Slide Number Placeholder 3">
            <a:extLst>
              <a:ext uri="{FF2B5EF4-FFF2-40B4-BE49-F238E27FC236}">
                <a16:creationId xmlns:a16="http://schemas.microsoft.com/office/drawing/2014/main" id="{D4F0446E-1F5C-46C3-8B18-CFE7D8F5A9C4}"/>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6305453D-3CD3-4976-A000-9EC0DAD0A0DB}" type="slidenum">
              <a:rPr lang="en-US"/>
              <a:pPr defTabSz="914400">
                <a:spcAft>
                  <a:spcPts val="600"/>
                </a:spcAft>
              </a:pPr>
              <a:t>17</a:t>
            </a:fld>
            <a:endParaRPr lang="en-US"/>
          </a:p>
        </p:txBody>
      </p:sp>
    </p:spTree>
    <p:extLst>
      <p:ext uri="{BB962C8B-B14F-4D97-AF65-F5344CB8AC3E}">
        <p14:creationId xmlns:p14="http://schemas.microsoft.com/office/powerpoint/2010/main" val="3466456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06900"/>
            <a:ext cx="7772400" cy="1362075"/>
          </a:xfrm>
        </p:spPr>
        <p:txBody>
          <a:bodyPr>
            <a:normAutofit fontScale="90000"/>
          </a:bodyPr>
          <a:lstStyle/>
          <a:p>
            <a:r>
              <a:rPr lang="en-US" dirty="0"/>
              <a:t>CEO Report</a:t>
            </a:r>
            <a:br>
              <a:rPr lang="en-US" dirty="0"/>
            </a:br>
            <a:r>
              <a:rPr lang="en-US" dirty="0" err="1"/>
              <a:t>september</a:t>
            </a:r>
            <a:r>
              <a:rPr lang="en-US" dirty="0"/>
              <a:t> 26, 2019</a:t>
            </a:r>
            <a:br>
              <a:rPr lang="en-US" dirty="0"/>
            </a:br>
            <a:endParaRPr lang="en-US" dirty="0"/>
          </a:p>
        </p:txBody>
      </p:sp>
      <p:sp>
        <p:nvSpPr>
          <p:cNvPr id="3" name="Text Placeholder 2"/>
          <p:cNvSpPr>
            <a:spLocks noGrp="1"/>
          </p:cNvSpPr>
          <p:nvPr>
            <p:ph type="body" idx="1"/>
          </p:nvPr>
        </p:nvSpPr>
        <p:spPr/>
        <p:txBody>
          <a:bodyPr/>
          <a:lstStyle/>
          <a:p>
            <a:r>
              <a:rPr lang="en-US" dirty="0"/>
              <a:t>AHS Board of Trustees Meeting</a:t>
            </a:r>
          </a:p>
        </p:txBody>
      </p:sp>
      <p:sp>
        <p:nvSpPr>
          <p:cNvPr id="4" name="Slide Number Placeholder 3"/>
          <p:cNvSpPr>
            <a:spLocks noGrp="1"/>
          </p:cNvSpPr>
          <p:nvPr>
            <p:ph type="sldNum" sz="quarter" idx="12"/>
          </p:nvPr>
        </p:nvSpPr>
        <p:spPr/>
        <p:txBody>
          <a:bodyPr/>
          <a:lstStyle/>
          <a:p>
            <a:fld id="{6305453D-3CD3-4976-A000-9EC0DAD0A0DB}" type="slidenum">
              <a:rPr lang="en-US" smtClean="0"/>
              <a:pPr/>
              <a:t>18</a:t>
            </a:fld>
            <a:endParaRPr lang="en-US" dirty="0"/>
          </a:p>
        </p:txBody>
      </p:sp>
    </p:spTree>
    <p:extLst>
      <p:ext uri="{BB962C8B-B14F-4D97-AF65-F5344CB8AC3E}">
        <p14:creationId xmlns:p14="http://schemas.microsoft.com/office/powerpoint/2010/main" val="2300875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00"/>
            <a:ext cx="8839200" cy="1905000"/>
          </a:xfrm>
        </p:spPr>
        <p:txBody>
          <a:bodyPr>
            <a:noAutofit/>
          </a:bodyPr>
          <a:lstStyle/>
          <a:p>
            <a:r>
              <a:rPr lang="en-US" dirty="0">
                <a:latin typeface="+mn-lt"/>
              </a:rPr>
              <a:t>Board of Trustees Meeting</a:t>
            </a:r>
          </a:p>
        </p:txBody>
      </p:sp>
      <p:sp>
        <p:nvSpPr>
          <p:cNvPr id="3" name="Subtitle 2"/>
          <p:cNvSpPr>
            <a:spLocks noGrp="1"/>
          </p:cNvSpPr>
          <p:nvPr>
            <p:ph type="subTitle" idx="1"/>
          </p:nvPr>
        </p:nvSpPr>
        <p:spPr>
          <a:xfrm>
            <a:off x="1371600" y="3962400"/>
            <a:ext cx="6400800" cy="1752600"/>
          </a:xfrm>
        </p:spPr>
        <p:txBody>
          <a:bodyPr>
            <a:normAutofit/>
          </a:bodyPr>
          <a:lstStyle/>
          <a:p>
            <a:r>
              <a:rPr lang="en-US" dirty="0">
                <a:solidFill>
                  <a:schemeClr val="tx1"/>
                </a:solidFill>
              </a:rPr>
              <a:t>SEPTEMBER 26, 2019</a:t>
            </a:r>
          </a:p>
          <a:p>
            <a:endParaRPr lang="en-US" dirty="0">
              <a:solidFill>
                <a:schemeClr val="tx1"/>
              </a:solidFill>
            </a:endParaRPr>
          </a:p>
        </p:txBody>
      </p:sp>
      <p:sp>
        <p:nvSpPr>
          <p:cNvPr id="4" name="Subtitle 2"/>
          <p:cNvSpPr txBox="1">
            <a:spLocks/>
          </p:cNvSpPr>
          <p:nvPr/>
        </p:nvSpPr>
        <p:spPr>
          <a:xfrm>
            <a:off x="1371600" y="4953000"/>
            <a:ext cx="6400800" cy="1752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1" u="none" strike="noStrike" kern="1200" cap="none" spc="0" normalizeH="0" baseline="0" noProof="0" dirty="0">
                <a:ln>
                  <a:noFill/>
                </a:ln>
                <a:solidFill>
                  <a:prstClr val="black"/>
                </a:solidFill>
                <a:effectLst/>
                <a:uLnTx/>
                <a:uFillTx/>
                <a:latin typeface="Arial"/>
                <a:ea typeface="+mn-ea"/>
                <a:cs typeface="+mn-cs"/>
              </a:rPr>
              <a:t>Audio Recording in Progress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Subtitle 2"/>
          <p:cNvSpPr txBox="1">
            <a:spLocks/>
          </p:cNvSpPr>
          <p:nvPr/>
        </p:nvSpPr>
        <p:spPr>
          <a:xfrm>
            <a:off x="1371600" y="762000"/>
            <a:ext cx="6400800" cy="8763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1" u="none" strike="noStrike" kern="1200" cap="none" spc="0" normalizeH="0" baseline="0" noProof="0" dirty="0">
                <a:ln>
                  <a:noFill/>
                </a:ln>
                <a:solidFill>
                  <a:prstClr val="black"/>
                </a:solidFill>
                <a:effectLst/>
                <a:uLnTx/>
                <a:uFillTx/>
                <a:latin typeface="Arial"/>
                <a:ea typeface="+mn-ea"/>
                <a:cs typeface="+mn-cs"/>
              </a:rPr>
              <a:t>PLEASE USE MICROPHONE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06900"/>
            <a:ext cx="7772400" cy="1362075"/>
          </a:xfrm>
        </p:spPr>
        <p:txBody>
          <a:bodyPr>
            <a:normAutofit fontScale="90000"/>
          </a:bodyPr>
          <a:lstStyle/>
          <a:p>
            <a:r>
              <a:rPr lang="en-US" dirty="0"/>
              <a:t>CEO Report</a:t>
            </a:r>
            <a:br>
              <a:rPr lang="en-US" dirty="0"/>
            </a:br>
            <a:r>
              <a:rPr lang="en-US" dirty="0" err="1"/>
              <a:t>september</a:t>
            </a:r>
            <a:r>
              <a:rPr lang="en-US" dirty="0"/>
              <a:t> 26, 2019</a:t>
            </a:r>
            <a:br>
              <a:rPr lang="en-US" dirty="0"/>
            </a:br>
            <a:endParaRPr lang="en-US" dirty="0"/>
          </a:p>
        </p:txBody>
      </p:sp>
      <p:sp>
        <p:nvSpPr>
          <p:cNvPr id="3" name="Text Placeholder 2"/>
          <p:cNvSpPr>
            <a:spLocks noGrp="1"/>
          </p:cNvSpPr>
          <p:nvPr>
            <p:ph type="body" idx="1"/>
          </p:nvPr>
        </p:nvSpPr>
        <p:spPr/>
        <p:txBody>
          <a:bodyPr/>
          <a:lstStyle/>
          <a:p>
            <a:r>
              <a:rPr lang="en-US" dirty="0"/>
              <a:t>AHS Board of Trustees Meeting</a:t>
            </a:r>
          </a:p>
        </p:txBody>
      </p:sp>
      <p:sp>
        <p:nvSpPr>
          <p:cNvPr id="4" name="Slide Number Placeholder 3"/>
          <p:cNvSpPr>
            <a:spLocks noGrp="1"/>
          </p:cNvSpPr>
          <p:nvPr>
            <p:ph type="sldNum" sz="quarter" idx="12"/>
          </p:nvPr>
        </p:nvSpPr>
        <p:spPr/>
        <p:txBody>
          <a:bodyPr/>
          <a:lstStyle/>
          <a:p>
            <a:fld id="{6305453D-3CD3-4976-A000-9EC0DAD0A0DB}" type="slidenum">
              <a:rPr lang="en-US" smtClean="0"/>
              <a:pPr/>
              <a:t>2</a:t>
            </a:fld>
            <a:endParaRPr lang="en-US" dirty="0"/>
          </a:p>
        </p:txBody>
      </p:sp>
    </p:spTree>
    <p:extLst>
      <p:ext uri="{BB962C8B-B14F-4D97-AF65-F5344CB8AC3E}">
        <p14:creationId xmlns:p14="http://schemas.microsoft.com/office/powerpoint/2010/main" val="88012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p:spPr>
        <p:txBody>
          <a:bodyPr>
            <a:normAutofit/>
          </a:bodyPr>
          <a:lstStyle/>
          <a:p>
            <a:pPr>
              <a:lnSpc>
                <a:spcPct val="90000"/>
              </a:lnSpc>
            </a:pPr>
            <a:r>
              <a:rPr lang="en-US"/>
              <a:t>Updates</a:t>
            </a:r>
            <a:br>
              <a:rPr lang="en-US"/>
            </a:br>
            <a:endParaRPr lang="en-US"/>
          </a:p>
        </p:txBody>
      </p:sp>
      <p:sp>
        <p:nvSpPr>
          <p:cNvPr id="4" name="Slide Number Placeholder 3"/>
          <p:cNvSpPr>
            <a:spLocks noGrp="1"/>
          </p:cNvSpPr>
          <p:nvPr>
            <p:ph type="sldNum" sz="quarter" idx="12"/>
          </p:nvPr>
        </p:nvSpPr>
        <p:spPr>
          <a:xfrm>
            <a:off x="6457950" y="6356350"/>
            <a:ext cx="2057400" cy="365125"/>
          </a:xfrm>
        </p:spPr>
        <p:txBody>
          <a:bodyPr>
            <a:normAutofit/>
          </a:bodyPr>
          <a:lstStyle/>
          <a:p>
            <a:pPr>
              <a:spcAft>
                <a:spcPts val="600"/>
              </a:spcAft>
            </a:pPr>
            <a:fld id="{6305453D-3CD3-4976-A000-9EC0DAD0A0DB}" type="slidenum">
              <a:rPr lang="en-US"/>
              <a:pPr>
                <a:spcAft>
                  <a:spcPts val="600"/>
                </a:spcAft>
              </a:pPr>
              <a:t>3</a:t>
            </a:fld>
            <a:endParaRPr lang="en-US"/>
          </a:p>
        </p:txBody>
      </p:sp>
      <p:graphicFrame>
        <p:nvGraphicFramePr>
          <p:cNvPr id="6" name="Text Placeholder 2">
            <a:extLst>
              <a:ext uri="{FF2B5EF4-FFF2-40B4-BE49-F238E27FC236}">
                <a16:creationId xmlns:a16="http://schemas.microsoft.com/office/drawing/2014/main" id="{35A9791C-D8E6-4576-95FD-24C1A39ACA35}"/>
              </a:ext>
            </a:extLst>
          </p:cNvPr>
          <p:cNvGraphicFramePr>
            <a:graphicFrameLocks noGrp="1"/>
          </p:cNvGraphicFramePr>
          <p:nvPr>
            <p:ph idx="1"/>
            <p:extLst>
              <p:ext uri="{D42A27DB-BD31-4B8C-83A1-F6EECF244321}">
                <p14:modId xmlns:p14="http://schemas.microsoft.com/office/powerpoint/2010/main" val="3447876054"/>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0446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06900"/>
            <a:ext cx="7772400" cy="1362075"/>
          </a:xfrm>
        </p:spPr>
        <p:txBody>
          <a:bodyPr/>
          <a:lstStyle/>
          <a:p>
            <a:r>
              <a:rPr lang="en-US" dirty="0"/>
              <a:t>Performance dashboard</a:t>
            </a:r>
            <a:br>
              <a:rPr lang="en-US" dirty="0"/>
            </a:br>
            <a:endParaRPr lang="en-US" dirty="0"/>
          </a:p>
        </p:txBody>
      </p:sp>
      <p:sp>
        <p:nvSpPr>
          <p:cNvPr id="3" name="Text Placeholder 2"/>
          <p:cNvSpPr>
            <a:spLocks noGrp="1"/>
          </p:cNvSpPr>
          <p:nvPr>
            <p:ph type="body" idx="1"/>
          </p:nvPr>
        </p:nvSpPr>
        <p:spPr/>
        <p:txBody>
          <a:bodyPr/>
          <a:lstStyle/>
          <a:p>
            <a:r>
              <a:rPr lang="en-US" dirty="0"/>
              <a:t>AHS OPERATIONAL PLAN FY 2020</a:t>
            </a:r>
          </a:p>
        </p:txBody>
      </p:sp>
      <p:sp>
        <p:nvSpPr>
          <p:cNvPr id="4" name="Slide Number Placeholder 3"/>
          <p:cNvSpPr>
            <a:spLocks noGrp="1"/>
          </p:cNvSpPr>
          <p:nvPr>
            <p:ph type="sldNum" sz="quarter" idx="12"/>
          </p:nvPr>
        </p:nvSpPr>
        <p:spPr/>
        <p:txBody>
          <a:bodyPr/>
          <a:lstStyle/>
          <a:p>
            <a:fld id="{6305453D-3CD3-4976-A000-9EC0DAD0A0DB}" type="slidenum">
              <a:rPr lang="en-US" smtClean="0"/>
              <a:pPr/>
              <a:t>4</a:t>
            </a:fld>
            <a:endParaRPr lang="en-US" dirty="0"/>
          </a:p>
        </p:txBody>
      </p:sp>
    </p:spTree>
    <p:extLst>
      <p:ext uri="{BB962C8B-B14F-4D97-AF65-F5344CB8AC3E}">
        <p14:creationId xmlns:p14="http://schemas.microsoft.com/office/powerpoint/2010/main" val="1725796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607F62C-E285-4736-8267-6A11E905A3F4}"/>
              </a:ext>
            </a:extLst>
          </p:cNvPr>
          <p:cNvPicPr>
            <a:picLocks noChangeAspect="1"/>
          </p:cNvPicPr>
          <p:nvPr/>
        </p:nvPicPr>
        <p:blipFill>
          <a:blip r:embed="rId3"/>
          <a:stretch>
            <a:fillRect/>
          </a:stretch>
        </p:blipFill>
        <p:spPr>
          <a:xfrm>
            <a:off x="726753" y="643467"/>
            <a:ext cx="7690493" cy="5571066"/>
          </a:xfrm>
          <a:prstGeom prst="rect">
            <a:avLst/>
          </a:prstGeom>
        </p:spPr>
      </p:pic>
      <p:sp>
        <p:nvSpPr>
          <p:cNvPr id="4" name="Slide Number Placeholder 3">
            <a:extLst>
              <a:ext uri="{FF2B5EF4-FFF2-40B4-BE49-F238E27FC236}">
                <a16:creationId xmlns:a16="http://schemas.microsoft.com/office/drawing/2014/main" id="{EED22F05-F483-4CA1-B863-DF725FED5C9E}"/>
              </a:ext>
            </a:extLst>
          </p:cNvPr>
          <p:cNvSpPr>
            <a:spLocks noGrp="1"/>
          </p:cNvSpPr>
          <p:nvPr>
            <p:ph type="sldNum" sz="quarter" idx="12"/>
          </p:nvPr>
        </p:nvSpPr>
        <p:spPr>
          <a:xfrm>
            <a:off x="6457950" y="6356350"/>
            <a:ext cx="2057400" cy="365125"/>
          </a:xfrm>
        </p:spPr>
        <p:txBody>
          <a:bodyPr>
            <a:normAutofit/>
          </a:bodyPr>
          <a:lstStyle/>
          <a:p>
            <a:pPr>
              <a:spcAft>
                <a:spcPts val="600"/>
              </a:spcAft>
            </a:pPr>
            <a:fld id="{6305453D-3CD3-4976-A000-9EC0DAD0A0DB}" type="slidenum">
              <a:rPr lang="en-US">
                <a:solidFill>
                  <a:srgbClr val="FFFFFF"/>
                </a:solidFill>
              </a:rPr>
              <a:pPr>
                <a:spcAft>
                  <a:spcPts val="600"/>
                </a:spcAft>
              </a:pPr>
              <a:t>5</a:t>
            </a:fld>
            <a:endParaRPr lang="en-US">
              <a:solidFill>
                <a:srgbClr val="FFFFFF"/>
              </a:solidFill>
            </a:endParaRPr>
          </a:p>
        </p:txBody>
      </p:sp>
    </p:spTree>
    <p:extLst>
      <p:ext uri="{BB962C8B-B14F-4D97-AF65-F5344CB8AC3E}">
        <p14:creationId xmlns:p14="http://schemas.microsoft.com/office/powerpoint/2010/main" val="2345128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5677" y="914400"/>
            <a:ext cx="2743200" cy="2887579"/>
          </a:xfrm>
        </p:spPr>
        <p:txBody>
          <a:bodyPr vert="horz" lIns="91440" tIns="45720" rIns="91440" bIns="45720" rtlCol="0" anchor="b">
            <a:normAutofit/>
          </a:bodyPr>
          <a:lstStyle/>
          <a:p>
            <a:pPr algn="ctr" defTabSz="914400">
              <a:lnSpc>
                <a:spcPct val="90000"/>
              </a:lnSpc>
            </a:pPr>
            <a:r>
              <a:rPr lang="en-US" sz="4200" kern="1200">
                <a:solidFill>
                  <a:srgbClr val="FFFFFF"/>
                </a:solidFill>
                <a:latin typeface="+mj-lt"/>
                <a:ea typeface="+mj-ea"/>
                <a:cs typeface="+mj-cs"/>
              </a:rPr>
              <a:t>System UpdATEs</a:t>
            </a:r>
            <a:br>
              <a:rPr lang="en-US" sz="4200" kern="1200">
                <a:solidFill>
                  <a:srgbClr val="FFFFFF"/>
                </a:solidFill>
                <a:latin typeface="+mj-lt"/>
                <a:ea typeface="+mj-ea"/>
                <a:cs typeface="+mj-cs"/>
              </a:rPr>
            </a:br>
            <a:endParaRPr lang="en-US" sz="4200" kern="1200">
              <a:solidFill>
                <a:srgbClr val="FFFFFF"/>
              </a:solidFill>
              <a:latin typeface="+mj-lt"/>
              <a:ea typeface="+mj-ea"/>
              <a:cs typeface="+mj-cs"/>
            </a:endParaRPr>
          </a:p>
        </p:txBody>
      </p:sp>
      <p:cxnSp>
        <p:nvCxnSpPr>
          <p:cNvPr id="22" name="Straight Connector 2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352C388-BD3A-453E-8A44-AB9793D821DB}"/>
              </a:ext>
            </a:extLst>
          </p:cNvPr>
          <p:cNvPicPr>
            <a:picLocks noChangeAspect="1"/>
          </p:cNvPicPr>
          <p:nvPr/>
        </p:nvPicPr>
        <p:blipFill>
          <a:blip r:embed="rId3"/>
          <a:stretch>
            <a:fillRect/>
          </a:stretch>
        </p:blipFill>
        <p:spPr>
          <a:xfrm>
            <a:off x="3865366" y="1578616"/>
            <a:ext cx="4915159" cy="3708710"/>
          </a:xfrm>
          <a:prstGeom prst="rect">
            <a:avLst/>
          </a:prstGeom>
        </p:spPr>
      </p:pic>
      <p:sp>
        <p:nvSpPr>
          <p:cNvPr id="4" name="Slide Number Placeholder 3"/>
          <p:cNvSpPr>
            <a:spLocks noGrp="1"/>
          </p:cNvSpPr>
          <p:nvPr>
            <p:ph type="sldNum" sz="quarter" idx="12"/>
          </p:nvPr>
        </p:nvSpPr>
        <p:spPr>
          <a:xfrm>
            <a:off x="7493266" y="6356350"/>
            <a:ext cx="1022083" cy="365125"/>
          </a:xfrm>
        </p:spPr>
        <p:txBody>
          <a:bodyPr vert="horz" lIns="91440" tIns="45720" rIns="91440" bIns="45720" rtlCol="0" anchor="ctr">
            <a:normAutofit/>
          </a:bodyPr>
          <a:lstStyle/>
          <a:p>
            <a:pPr defTabSz="914400">
              <a:spcAft>
                <a:spcPts val="600"/>
              </a:spcAft>
              <a:defRPr/>
            </a:pPr>
            <a:fld id="{6305453D-3CD3-4976-A000-9EC0DAD0A0DB}" type="slidenum">
              <a:rPr lang="en-US">
                <a:solidFill>
                  <a:srgbClr val="595959"/>
                </a:solidFill>
              </a:rPr>
              <a:pPr defTabSz="914400">
                <a:spcAft>
                  <a:spcPts val="600"/>
                </a:spcAft>
                <a:defRPr/>
              </a:pPr>
              <a:t>6</a:t>
            </a:fld>
            <a:endParaRPr lang="en-US">
              <a:solidFill>
                <a:srgbClr val="595959"/>
              </a:solidFill>
            </a:endParaRPr>
          </a:p>
        </p:txBody>
      </p:sp>
    </p:spTree>
    <p:extLst>
      <p:ext uri="{BB962C8B-B14F-4D97-AF65-F5344CB8AC3E}">
        <p14:creationId xmlns:p14="http://schemas.microsoft.com/office/powerpoint/2010/main" val="793178802"/>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7C10D0-5FC0-4C77-8E4B-25F7DF75D2EB}"/>
              </a:ext>
            </a:extLst>
          </p:cNvPr>
          <p:cNvSpPr>
            <a:spLocks noGrp="1"/>
          </p:cNvSpPr>
          <p:nvPr>
            <p:ph type="title"/>
          </p:nvPr>
        </p:nvSpPr>
        <p:spPr>
          <a:xfrm>
            <a:off x="488480" y="640081"/>
            <a:ext cx="2864320" cy="3681976"/>
          </a:xfrm>
          <a:noFill/>
        </p:spPr>
        <p:txBody>
          <a:bodyPr vert="horz" lIns="91440" tIns="45720" rIns="91440" bIns="45720" rtlCol="0" anchor="b">
            <a:normAutofit/>
          </a:bodyPr>
          <a:lstStyle/>
          <a:p>
            <a:pPr algn="l" defTabSz="914400">
              <a:lnSpc>
                <a:spcPct val="90000"/>
              </a:lnSpc>
            </a:pPr>
            <a:r>
              <a:rPr lang="en-US" sz="3500" dirty="0">
                <a:solidFill>
                  <a:schemeClr val="tx1"/>
                </a:solidFill>
              </a:rPr>
              <a:t>WELCOME!! </a:t>
            </a:r>
            <a:br>
              <a:rPr lang="en-US" sz="3500" dirty="0">
                <a:solidFill>
                  <a:schemeClr val="tx1"/>
                </a:solidFill>
              </a:rPr>
            </a:br>
            <a:br>
              <a:rPr lang="en-US" sz="3500" dirty="0">
                <a:solidFill>
                  <a:schemeClr val="tx1"/>
                </a:solidFill>
              </a:rPr>
            </a:br>
            <a:r>
              <a:rPr lang="en-US" sz="3500" dirty="0">
                <a:solidFill>
                  <a:schemeClr val="tx1"/>
                </a:solidFill>
              </a:rPr>
              <a:t>KIMBERLY MIRANDA CFO</a:t>
            </a:r>
          </a:p>
        </p:txBody>
      </p:sp>
      <p:pic>
        <p:nvPicPr>
          <p:cNvPr id="3" name="Picture 2">
            <a:extLst>
              <a:ext uri="{FF2B5EF4-FFF2-40B4-BE49-F238E27FC236}">
                <a16:creationId xmlns:a16="http://schemas.microsoft.com/office/drawing/2014/main" id="{9465E330-C6AF-4A1A-BE14-7B74FEE146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58" r="16159" b="1"/>
          <a:stretch/>
        </p:blipFill>
        <p:spPr>
          <a:xfrm>
            <a:off x="3490722" y="10"/>
            <a:ext cx="5653278" cy="6857990"/>
          </a:xfrm>
          <a:prstGeom prst="rect">
            <a:avLst/>
          </a:prstGeom>
        </p:spPr>
      </p:pic>
      <p:sp>
        <p:nvSpPr>
          <p:cNvPr id="4" name="Slide Number Placeholder 3">
            <a:extLst>
              <a:ext uri="{FF2B5EF4-FFF2-40B4-BE49-F238E27FC236}">
                <a16:creationId xmlns:a16="http://schemas.microsoft.com/office/drawing/2014/main" id="{D4F0446E-1F5C-46C3-8B18-CFE7D8F5A9C4}"/>
              </a:ext>
            </a:extLst>
          </p:cNvPr>
          <p:cNvSpPr>
            <a:spLocks noGrp="1"/>
          </p:cNvSpPr>
          <p:nvPr>
            <p:ph type="sldNum" sz="quarter" idx="12"/>
          </p:nvPr>
        </p:nvSpPr>
        <p:spPr>
          <a:xfrm>
            <a:off x="8194857" y="6356350"/>
            <a:ext cx="469082" cy="365125"/>
          </a:xfrm>
          <a:noFill/>
        </p:spPr>
        <p:txBody>
          <a:bodyPr vert="horz" lIns="91440" tIns="45720" rIns="91440" bIns="45720" rtlCol="0" anchor="ctr">
            <a:normAutofit/>
          </a:bodyPr>
          <a:lstStyle/>
          <a:p>
            <a:pPr defTabSz="914400">
              <a:spcAft>
                <a:spcPts val="600"/>
              </a:spcAft>
              <a:defRPr/>
            </a:pPr>
            <a:fld id="{6305453D-3CD3-4976-A000-9EC0DAD0A0DB}" type="slidenum">
              <a:rPr lang="en-US">
                <a:solidFill>
                  <a:srgbClr val="FFFFFF"/>
                </a:solidFill>
                <a:latin typeface="Calibri" panose="020F0502020204030204"/>
              </a:rPr>
              <a:pPr defTabSz="914400">
                <a:spcAft>
                  <a:spcPts val="600"/>
                </a:spcAft>
                <a:defRPr/>
              </a:pPr>
              <a:t>7</a:t>
            </a:fld>
            <a:endParaRPr lang="en-US">
              <a:solidFill>
                <a:srgbClr val="FFFFFF"/>
              </a:solidFill>
              <a:latin typeface="Calibri" panose="020F0502020204030204"/>
            </a:endParaRPr>
          </a:p>
        </p:txBody>
      </p:sp>
    </p:spTree>
    <p:extLst>
      <p:ext uri="{BB962C8B-B14F-4D97-AF65-F5344CB8AC3E}">
        <p14:creationId xmlns:p14="http://schemas.microsoft.com/office/powerpoint/2010/main" val="1232157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7C10D0-5FC0-4C77-8E4B-25F7DF75D2EB}"/>
              </a:ext>
            </a:extLst>
          </p:cNvPr>
          <p:cNvSpPr>
            <a:spLocks noGrp="1"/>
          </p:cNvSpPr>
          <p:nvPr>
            <p:ph type="title"/>
          </p:nvPr>
        </p:nvSpPr>
        <p:spPr>
          <a:xfrm>
            <a:off x="4554334" y="4584391"/>
            <a:ext cx="3989575" cy="1557250"/>
          </a:xfrm>
        </p:spPr>
        <p:txBody>
          <a:bodyPr vert="horz" lIns="91440" tIns="45720" rIns="91440" bIns="45720" rtlCol="0" anchor="t">
            <a:normAutofit/>
          </a:bodyPr>
          <a:lstStyle/>
          <a:p>
            <a:pPr algn="l" defTabSz="914400">
              <a:lnSpc>
                <a:spcPct val="90000"/>
              </a:lnSpc>
            </a:pPr>
            <a:r>
              <a:rPr lang="en-US" sz="3600" dirty="0">
                <a:solidFill>
                  <a:schemeClr val="tx1"/>
                </a:solidFill>
              </a:rPr>
              <a:t>FEDERAL POLICY UPDATES</a:t>
            </a:r>
            <a:endParaRPr lang="en-US" sz="3600" kern="1200" dirty="0">
              <a:solidFill>
                <a:schemeClr val="tx1"/>
              </a:solidFill>
              <a:latin typeface="+mj-lt"/>
              <a:ea typeface="+mj-ea"/>
              <a:cs typeface="+mj-cs"/>
            </a:endParaRPr>
          </a:p>
        </p:txBody>
      </p:sp>
      <p:sp>
        <p:nvSpPr>
          <p:cNvPr id="26" name="Freeform: Shape 25">
            <a:extLst>
              <a:ext uri="{FF2B5EF4-FFF2-40B4-BE49-F238E27FC236}">
                <a16:creationId xmlns:a16="http://schemas.microsoft.com/office/drawing/2014/main" id="{2C6334C2-F73F-4B3B-A626-DD5F69DF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54332" cy="5386356"/>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64ADEB0E-3838-465E-8A0A-B71627637172}"/>
              </a:ext>
            </a:extLst>
          </p:cNvPr>
          <p:cNvPicPr>
            <a:picLocks noChangeAspect="1"/>
          </p:cNvPicPr>
          <p:nvPr/>
        </p:nvPicPr>
        <p:blipFill rotWithShape="1">
          <a:blip r:embed="rId3"/>
          <a:srcRect l="20524" r="23428" b="1"/>
          <a:stretch/>
        </p:blipFill>
        <p:spPr>
          <a:xfrm>
            <a:off x="1" y="-1"/>
            <a:ext cx="4423065" cy="524785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
        <p:nvSpPr>
          <p:cNvPr id="4" name="Slide Number Placeholder 3">
            <a:extLst>
              <a:ext uri="{FF2B5EF4-FFF2-40B4-BE49-F238E27FC236}">
                <a16:creationId xmlns:a16="http://schemas.microsoft.com/office/drawing/2014/main" id="{D4F0446E-1F5C-46C3-8B18-CFE7D8F5A9C4}"/>
              </a:ext>
            </a:extLst>
          </p:cNvPr>
          <p:cNvSpPr>
            <a:spLocks noGrp="1"/>
          </p:cNvSpPr>
          <p:nvPr>
            <p:ph type="sldNum" sz="quarter" idx="12"/>
          </p:nvPr>
        </p:nvSpPr>
        <p:spPr>
          <a:xfrm>
            <a:off x="8252460" y="255778"/>
            <a:ext cx="411480" cy="411480"/>
          </a:xfrm>
          <a:prstGeom prst="ellipse">
            <a:avLst/>
          </a:prstGeom>
          <a:solidFill>
            <a:srgbClr val="7F7F7F"/>
          </a:solidFill>
        </p:spPr>
        <p:txBody>
          <a:bodyPr vert="horz" lIns="91440" tIns="45720" rIns="91440" bIns="45720" rtlCol="0" anchor="ctr">
            <a:normAutofit/>
          </a:bodyPr>
          <a:lstStyle/>
          <a:p>
            <a:pPr algn="ctr" defTabSz="914400">
              <a:spcAft>
                <a:spcPts val="600"/>
              </a:spcAft>
            </a:pPr>
            <a:fld id="{6305453D-3CD3-4976-A000-9EC0DAD0A0DB}" type="slidenum">
              <a:rPr lang="en-US" sz="1125">
                <a:solidFill>
                  <a:srgbClr val="FFFFFF"/>
                </a:solidFill>
              </a:rPr>
              <a:pPr algn="ctr" defTabSz="914400">
                <a:spcAft>
                  <a:spcPts val="600"/>
                </a:spcAft>
              </a:pPr>
              <a:t>8</a:t>
            </a:fld>
            <a:endParaRPr lang="en-US" sz="1125">
              <a:solidFill>
                <a:srgbClr val="FFFFFF"/>
              </a:solidFill>
            </a:endParaRPr>
          </a:p>
        </p:txBody>
      </p:sp>
    </p:spTree>
    <p:extLst>
      <p:ext uri="{BB962C8B-B14F-4D97-AF65-F5344CB8AC3E}">
        <p14:creationId xmlns:p14="http://schemas.microsoft.com/office/powerpoint/2010/main" val="292600025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7C10D0-5FC0-4C77-8E4B-25F7DF75D2EB}"/>
              </a:ext>
            </a:extLst>
          </p:cNvPr>
          <p:cNvSpPr>
            <a:spLocks noGrp="1"/>
          </p:cNvSpPr>
          <p:nvPr>
            <p:ph type="title"/>
          </p:nvPr>
        </p:nvSpPr>
        <p:spPr>
          <a:xfrm>
            <a:off x="1143000" y="2245810"/>
            <a:ext cx="6858000" cy="1355750"/>
          </a:xfrm>
        </p:spPr>
        <p:txBody>
          <a:bodyPr vert="horz" lIns="91440" tIns="45720" rIns="91440" bIns="45720" rtlCol="0" anchor="b">
            <a:normAutofit/>
          </a:bodyPr>
          <a:lstStyle/>
          <a:p>
            <a:pPr algn="l" defTabSz="914400">
              <a:lnSpc>
                <a:spcPct val="90000"/>
              </a:lnSpc>
            </a:pPr>
            <a:r>
              <a:rPr lang="en-US" sz="4300">
                <a:solidFill>
                  <a:schemeClr val="tx1"/>
                </a:solidFill>
              </a:rPr>
              <a:t>STATE POLICY UPDATES</a:t>
            </a:r>
          </a:p>
        </p:txBody>
      </p:sp>
      <p:pic>
        <p:nvPicPr>
          <p:cNvPr id="3" name="Picture 2">
            <a:extLst>
              <a:ext uri="{FF2B5EF4-FFF2-40B4-BE49-F238E27FC236}">
                <a16:creationId xmlns:a16="http://schemas.microsoft.com/office/drawing/2014/main" id="{01DBA39F-2061-43F1-AC55-908615F515FF}"/>
              </a:ext>
            </a:extLst>
          </p:cNvPr>
          <p:cNvPicPr>
            <a:picLocks noChangeAspect="1"/>
          </p:cNvPicPr>
          <p:nvPr/>
        </p:nvPicPr>
        <p:blipFill rotWithShape="1">
          <a:blip r:embed="rId3"/>
          <a:srcRect t="11215" r="-1" b="1132"/>
          <a:stretch/>
        </p:blipFill>
        <p:spPr>
          <a:xfrm>
            <a:off x="20" y="10"/>
            <a:ext cx="4440443" cy="2130941"/>
          </a:xfrm>
          <a:custGeom>
            <a:avLst/>
            <a:gdLst>
              <a:gd name="connsiteX0" fmla="*/ 0 w 5920618"/>
              <a:gd name="connsiteY0" fmla="*/ 0 h 2130951"/>
              <a:gd name="connsiteX1" fmla="*/ 5920618 w 5920618"/>
              <a:gd name="connsiteY1" fmla="*/ 0 h 2130951"/>
              <a:gd name="connsiteX2" fmla="*/ 4933709 w 5920618"/>
              <a:gd name="connsiteY2" fmla="*/ 2130951 h 2130951"/>
              <a:gd name="connsiteX3" fmla="*/ 0 w 5920618"/>
              <a:gd name="connsiteY3" fmla="*/ 2130951 h 2130951"/>
            </a:gdLst>
            <a:ahLst/>
            <a:cxnLst>
              <a:cxn ang="0">
                <a:pos x="connsiteX0" y="connsiteY0"/>
              </a:cxn>
              <a:cxn ang="0">
                <a:pos x="connsiteX1" y="connsiteY1"/>
              </a:cxn>
              <a:cxn ang="0">
                <a:pos x="connsiteX2" y="connsiteY2"/>
              </a:cxn>
              <a:cxn ang="0">
                <a:pos x="connsiteX3" y="connsiteY3"/>
              </a:cxn>
            </a:cxnLst>
            <a:rect l="l" t="t" r="r" b="b"/>
            <a:pathLst>
              <a:path w="5920618" h="2130951">
                <a:moveTo>
                  <a:pt x="0" y="0"/>
                </a:moveTo>
                <a:lnTo>
                  <a:pt x="5920618" y="0"/>
                </a:lnTo>
                <a:lnTo>
                  <a:pt x="4933709" y="2130951"/>
                </a:lnTo>
                <a:lnTo>
                  <a:pt x="0" y="2130951"/>
                </a:lnTo>
                <a:close/>
              </a:path>
            </a:pathLst>
          </a:custGeom>
        </p:spPr>
      </p:pic>
      <p:sp>
        <p:nvSpPr>
          <p:cNvPr id="44" name="Freeform 16">
            <a:extLst>
              <a:ext uri="{FF2B5EF4-FFF2-40B4-BE49-F238E27FC236}">
                <a16:creationId xmlns:a16="http://schemas.microsoft.com/office/drawing/2014/main" id="{B0BDD275-E79C-4B6F-9875-E474D59DC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0814" y="0"/>
            <a:ext cx="5313186" cy="2130552"/>
          </a:xfrm>
          <a:custGeom>
            <a:avLst/>
            <a:gdLst>
              <a:gd name="connsiteX0" fmla="*/ 986725 w 7084249"/>
              <a:gd name="connsiteY0" fmla="*/ 0 h 2130552"/>
              <a:gd name="connsiteX1" fmla="*/ 7084249 w 7084249"/>
              <a:gd name="connsiteY1" fmla="*/ 0 h 2130552"/>
              <a:gd name="connsiteX2" fmla="*/ 7084249 w 7084249"/>
              <a:gd name="connsiteY2" fmla="*/ 2130552 h 2130552"/>
              <a:gd name="connsiteX3" fmla="*/ 0 w 7084249"/>
              <a:gd name="connsiteY3" fmla="*/ 2130552 h 2130552"/>
            </a:gdLst>
            <a:ahLst/>
            <a:cxnLst>
              <a:cxn ang="0">
                <a:pos x="connsiteX0" y="connsiteY0"/>
              </a:cxn>
              <a:cxn ang="0">
                <a:pos x="connsiteX1" y="connsiteY1"/>
              </a:cxn>
              <a:cxn ang="0">
                <a:pos x="connsiteX2" y="connsiteY2"/>
              </a:cxn>
              <a:cxn ang="0">
                <a:pos x="connsiteX3" y="connsiteY3"/>
              </a:cxn>
            </a:cxnLst>
            <a:rect l="l" t="t" r="r" b="b"/>
            <a:pathLst>
              <a:path w="7084249" h="2130552">
                <a:moveTo>
                  <a:pt x="986725" y="0"/>
                </a:moveTo>
                <a:lnTo>
                  <a:pt x="7084249" y="0"/>
                </a:lnTo>
                <a:lnTo>
                  <a:pt x="7084249" y="2130552"/>
                </a:lnTo>
                <a:lnTo>
                  <a:pt x="0" y="2130552"/>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19">
            <a:extLst>
              <a:ext uri="{FF2B5EF4-FFF2-40B4-BE49-F238E27FC236}">
                <a16:creationId xmlns:a16="http://schemas.microsoft.com/office/drawing/2014/main" id="{FFE24BB0-6C00-4CD0-B19A-F4151302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0107" y="4683319"/>
            <a:ext cx="4443893" cy="2174681"/>
          </a:xfrm>
          <a:custGeom>
            <a:avLst/>
            <a:gdLst>
              <a:gd name="connsiteX0" fmla="*/ 1007162 w 5925190"/>
              <a:gd name="connsiteY0" fmla="*/ 0 h 2174681"/>
              <a:gd name="connsiteX1" fmla="*/ 5925190 w 5925190"/>
              <a:gd name="connsiteY1" fmla="*/ 0 h 2174681"/>
              <a:gd name="connsiteX2" fmla="*/ 5925190 w 5925190"/>
              <a:gd name="connsiteY2" fmla="*/ 2174681 h 2174681"/>
              <a:gd name="connsiteX3" fmla="*/ 0 w 5925190"/>
              <a:gd name="connsiteY3" fmla="*/ 2174681 h 2174681"/>
            </a:gdLst>
            <a:ahLst/>
            <a:cxnLst>
              <a:cxn ang="0">
                <a:pos x="connsiteX0" y="connsiteY0"/>
              </a:cxn>
              <a:cxn ang="0">
                <a:pos x="connsiteX1" y="connsiteY1"/>
              </a:cxn>
              <a:cxn ang="0">
                <a:pos x="connsiteX2" y="connsiteY2"/>
              </a:cxn>
              <a:cxn ang="0">
                <a:pos x="connsiteX3" y="connsiteY3"/>
              </a:cxn>
            </a:cxnLst>
            <a:rect l="l" t="t" r="r" b="b"/>
            <a:pathLst>
              <a:path w="5925190" h="2174681">
                <a:moveTo>
                  <a:pt x="1007162" y="0"/>
                </a:moveTo>
                <a:lnTo>
                  <a:pt x="5925190" y="0"/>
                </a:lnTo>
                <a:lnTo>
                  <a:pt x="5925190" y="2174681"/>
                </a:lnTo>
                <a:lnTo>
                  <a:pt x="0" y="2174681"/>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D4F0446E-1F5C-46C3-8B18-CFE7D8F5A9C4}"/>
              </a:ext>
            </a:extLst>
          </p:cNvPr>
          <p:cNvSpPr>
            <a:spLocks noGrp="1"/>
          </p:cNvSpPr>
          <p:nvPr>
            <p:ph type="sldNum" sz="quarter" idx="12"/>
          </p:nvPr>
        </p:nvSpPr>
        <p:spPr>
          <a:xfrm>
            <a:off x="5334159" y="6356350"/>
            <a:ext cx="3181191" cy="365125"/>
          </a:xfrm>
          <a:prstGeom prst="ellipse">
            <a:avLst/>
          </a:prstGeom>
        </p:spPr>
        <p:txBody>
          <a:bodyPr vert="horz" lIns="91440" tIns="45720" rIns="91440" bIns="45720" rtlCol="0" anchor="ctr">
            <a:normAutofit/>
          </a:bodyPr>
          <a:lstStyle/>
          <a:p>
            <a:pPr defTabSz="914400">
              <a:lnSpc>
                <a:spcPct val="90000"/>
              </a:lnSpc>
              <a:spcAft>
                <a:spcPts val="600"/>
              </a:spcAft>
              <a:defRPr/>
            </a:pPr>
            <a:fld id="{6305453D-3CD3-4976-A000-9EC0DAD0A0DB}" type="slidenum">
              <a:rPr lang="en-US">
                <a:solidFill>
                  <a:srgbClr val="FFFFFF">
                    <a:alpha val="50000"/>
                  </a:srgbClr>
                </a:solidFill>
                <a:latin typeface="Calibri" panose="020F0502020204030204"/>
              </a:rPr>
              <a:pPr defTabSz="914400">
                <a:lnSpc>
                  <a:spcPct val="90000"/>
                </a:lnSpc>
                <a:spcAft>
                  <a:spcPts val="600"/>
                </a:spcAft>
                <a:defRPr/>
              </a:pPr>
              <a:t>9</a:t>
            </a:fld>
            <a:endParaRPr lang="en-US">
              <a:solidFill>
                <a:srgbClr val="FFFFFF">
                  <a:alpha val="50000"/>
                </a:srgbClr>
              </a:solidFill>
              <a:latin typeface="Calibri" panose="020F0502020204030204"/>
            </a:endParaRPr>
          </a:p>
        </p:txBody>
      </p:sp>
      <p:sp>
        <p:nvSpPr>
          <p:cNvPr id="48" name="Freeform 22">
            <a:extLst>
              <a:ext uri="{FF2B5EF4-FFF2-40B4-BE49-F238E27FC236}">
                <a16:creationId xmlns:a16="http://schemas.microsoft.com/office/drawing/2014/main" id="{045D7A58-411F-4E92-A78E-A6FEB1890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1728"/>
            <a:ext cx="5334159" cy="2176272"/>
          </a:xfrm>
          <a:custGeom>
            <a:avLst/>
            <a:gdLst>
              <a:gd name="connsiteX0" fmla="*/ 0 w 7112212"/>
              <a:gd name="connsiteY0" fmla="*/ 0 h 2176272"/>
              <a:gd name="connsiteX1" fmla="*/ 7112212 w 7112212"/>
              <a:gd name="connsiteY1" fmla="*/ 0 h 2176272"/>
              <a:gd name="connsiteX2" fmla="*/ 6104313 w 7112212"/>
              <a:gd name="connsiteY2" fmla="*/ 2176272 h 2176272"/>
              <a:gd name="connsiteX3" fmla="*/ 0 w 7112212"/>
              <a:gd name="connsiteY3" fmla="*/ 2176272 h 2176272"/>
            </a:gdLst>
            <a:ahLst/>
            <a:cxnLst>
              <a:cxn ang="0">
                <a:pos x="connsiteX0" y="connsiteY0"/>
              </a:cxn>
              <a:cxn ang="0">
                <a:pos x="connsiteX1" y="connsiteY1"/>
              </a:cxn>
              <a:cxn ang="0">
                <a:pos x="connsiteX2" y="connsiteY2"/>
              </a:cxn>
              <a:cxn ang="0">
                <a:pos x="connsiteX3" y="connsiteY3"/>
              </a:cxn>
            </a:cxnLst>
            <a:rect l="l" t="t" r="r" b="b"/>
            <a:pathLst>
              <a:path w="7112212" h="2176272">
                <a:moveTo>
                  <a:pt x="0" y="0"/>
                </a:moveTo>
                <a:lnTo>
                  <a:pt x="7112212" y="0"/>
                </a:lnTo>
                <a:lnTo>
                  <a:pt x="6104313" y="2176272"/>
                </a:lnTo>
                <a:lnTo>
                  <a:pt x="0" y="2176272"/>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8342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82BC4045E7244DA280E50370092E28" ma:contentTypeVersion="13" ma:contentTypeDescription="Create a new document." ma:contentTypeScope="" ma:versionID="70b03245868587293a6750c83ef42e5a">
  <xsd:schema xmlns:xsd="http://www.w3.org/2001/XMLSchema" xmlns:xs="http://www.w3.org/2001/XMLSchema" xmlns:p="http://schemas.microsoft.com/office/2006/metadata/properties" xmlns:ns3="b3beb361-1162-420e-8c5a-c4ff48713474" xmlns:ns4="699ca68f-cb0a-4d7d-b547-e65ba37c3af4" targetNamespace="http://schemas.microsoft.com/office/2006/metadata/properties" ma:root="true" ma:fieldsID="1c708b845b585cc674191ea735322571" ns3:_="" ns4:_="">
    <xsd:import namespace="b3beb361-1162-420e-8c5a-c4ff48713474"/>
    <xsd:import namespace="699ca68f-cb0a-4d7d-b547-e65ba37c3af4"/>
    <xsd:element name="properties">
      <xsd:complexType>
        <xsd:sequence>
          <xsd:element name="documentManagement">
            <xsd:complexType>
              <xsd:all>
                <xsd:element ref="ns3:SharedWithDetails" minOccurs="0"/>
                <xsd:element ref="ns3:SharedWithUser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beb361-1162-420e-8c5a-c4ff48713474"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9ca68f-cb0a-4d7d-b547-e65ba37c3af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95301EE-5455-4EB3-9880-0DDA8C6F5D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beb361-1162-420e-8c5a-c4ff48713474"/>
    <ds:schemaRef ds:uri="699ca68f-cb0a-4d7d-b547-e65ba37c3a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00E901B-7FE7-4350-B083-F0A8547B6F2D}">
  <ds:schemaRefs>
    <ds:schemaRef ds:uri="http://schemas.microsoft.com/sharepoint/v3/contenttype/forms"/>
  </ds:schemaRefs>
</ds:datastoreItem>
</file>

<file path=customXml/itemProps3.xml><?xml version="1.0" encoding="utf-8"?>
<ds:datastoreItem xmlns:ds="http://schemas.openxmlformats.org/officeDocument/2006/customXml" ds:itemID="{3D33E13A-E0B5-4A6E-B4D6-CB21EDB59025}">
  <ds:schemaRefs>
    <ds:schemaRef ds:uri="http://purl.org/dc/elements/1.1/"/>
    <ds:schemaRef ds:uri="http://schemas.microsoft.com/office/2006/documentManagement/types"/>
    <ds:schemaRef ds:uri="b3beb361-1162-420e-8c5a-c4ff48713474"/>
    <ds:schemaRef ds:uri="http://purl.org/dc/dcmitype/"/>
    <ds:schemaRef ds:uri="http://purl.org/dc/terms/"/>
    <ds:schemaRef ds:uri="http://schemas.microsoft.com/office/infopath/2007/PartnerControls"/>
    <ds:schemaRef ds:uri="http://www.w3.org/XML/1998/namespace"/>
    <ds:schemaRef ds:uri="http://schemas.openxmlformats.org/package/2006/metadata/core-properties"/>
    <ds:schemaRef ds:uri="699ca68f-cb0a-4d7d-b547-e65ba37c3af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TotalTime>
  <Words>708</Words>
  <Application>Microsoft Office PowerPoint</Application>
  <PresentationFormat>On-screen Show (4:3)</PresentationFormat>
  <Paragraphs>138</Paragraphs>
  <Slides>19</Slides>
  <Notes>18</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19</vt:i4>
      </vt:variant>
    </vt:vector>
  </HeadingPairs>
  <TitlesOfParts>
    <vt:vector size="29" baseType="lpstr">
      <vt:lpstr>Arial</vt:lpstr>
      <vt:lpstr>Bodoni SvtyTwo ITC TT</vt:lpstr>
      <vt:lpstr>Bodoni SvtyTwo ITC TT Book</vt:lpstr>
      <vt:lpstr>Calibri</vt:lpstr>
      <vt:lpstr>Gotham Medium</vt:lpstr>
      <vt:lpstr>Times New Roman</vt:lpstr>
      <vt:lpstr>Office Theme</vt:lpstr>
      <vt:lpstr>12_Office Theme</vt:lpstr>
      <vt:lpstr>2_Office Theme</vt:lpstr>
      <vt:lpstr>1_Office Theme</vt:lpstr>
      <vt:lpstr>Board of Trustees Meeting</vt:lpstr>
      <vt:lpstr>CEO Report september 26, 2019 </vt:lpstr>
      <vt:lpstr>Updates </vt:lpstr>
      <vt:lpstr>Performance dashboard </vt:lpstr>
      <vt:lpstr>PowerPoint Presentation</vt:lpstr>
      <vt:lpstr>System UpdATEs </vt:lpstr>
      <vt:lpstr>WELCOME!!   KIMBERLY MIRANDA CFO</vt:lpstr>
      <vt:lpstr>FEDERAL POLICY UPDATES</vt:lpstr>
      <vt:lpstr>STATE POLICY UPDATES</vt:lpstr>
      <vt:lpstr>LOCAL UPDATES</vt:lpstr>
      <vt:lpstr>  Project Update </vt:lpstr>
      <vt:lpstr>PowerPoint Presentation</vt:lpstr>
      <vt:lpstr>Overall Project Status:  WATCH</vt:lpstr>
      <vt:lpstr>Project Major Accomplishments </vt:lpstr>
      <vt:lpstr>Upcoming Activities</vt:lpstr>
      <vt:lpstr>Budget Projections</vt:lpstr>
      <vt:lpstr>FRIDAY, OCTOBER 11, 2019</vt:lpstr>
      <vt:lpstr>CEO Report september 26, 2019 </vt:lpstr>
      <vt:lpstr>Board of Trustees Meeting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Trustees Meeting</dc:title>
  <dc:creator>Finley, Delvecchio</dc:creator>
  <cp:lastModifiedBy>Finley, Delvecchio</cp:lastModifiedBy>
  <cp:revision>1</cp:revision>
  <dcterms:created xsi:type="dcterms:W3CDTF">2019-09-26T21:41:45Z</dcterms:created>
  <dcterms:modified xsi:type="dcterms:W3CDTF">2019-09-26T21:46:38Z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0x0101002682BC4045E7244DA280E50370092E28</vt:lpwstr>
  </property>
</Properties>
</file>