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 id="2147483660" r:id="rId3"/>
  </p:sldMasterIdLst>
  <p:notesMasterIdLst>
    <p:notesMasterId r:id="rId9"/>
  </p:notesMasterIdLst>
  <p:sldIdLst>
    <p:sldId id="446" r:id="rId4"/>
    <p:sldId id="336" r:id="rId5"/>
    <p:sldId id="269" r:id="rId6"/>
    <p:sldId id="607" r:id="rId7"/>
    <p:sldId id="270"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1C6"/>
    <a:srgbClr val="D1CCC8"/>
    <a:srgbClr val="CECAC6"/>
    <a:srgbClr val="006CA7"/>
    <a:srgbClr val="0079B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719" autoAdjust="0"/>
    <p:restoredTop sz="76273" autoAdjust="0"/>
  </p:normalViewPr>
  <p:slideViewPr>
    <p:cSldViewPr snapToGrid="0">
      <p:cViewPr varScale="1">
        <p:scale>
          <a:sx n="30" d="100"/>
          <a:sy n="30" d="100"/>
        </p:scale>
        <p:origin x="1118" y="24"/>
      </p:cViewPr>
      <p:guideLst>
        <p:guide orient="horz" pos="2184"/>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5496"/>
    </p:cViewPr>
  </p:sorterViewPr>
  <p:notesViewPr>
    <p:cSldViewPr snapToGrid="0">
      <p:cViewPr varScale="1">
        <p:scale>
          <a:sx n="80" d="100"/>
          <a:sy n="80" d="100"/>
        </p:scale>
        <p:origin x="2832"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736D35D-7066-493F-A540-FD6F9CE7CBC6}" type="datetimeFigureOut">
              <a:rPr lang="en-US" smtClean="0"/>
              <a:t>9/27/2018</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D4974D-FCA8-484E-BFF5-2848CEA62881}" type="slidenum">
              <a:rPr lang="en-US" smtClean="0"/>
              <a:t>‹#›</a:t>
            </a:fld>
            <a:endParaRPr lang="en-US" dirty="0"/>
          </a:p>
        </p:txBody>
      </p:sp>
    </p:spTree>
    <p:extLst>
      <p:ext uri="{BB962C8B-B14F-4D97-AF65-F5344CB8AC3E}">
        <p14:creationId xmlns:p14="http://schemas.microsoft.com/office/powerpoint/2010/main" val="26347421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1D4974D-FCA8-484E-BFF5-2848CEA62881}" type="slidenum">
              <a:rPr lang="en-US" smtClean="0"/>
              <a:t>1</a:t>
            </a:fld>
            <a:endParaRPr lang="en-US" dirty="0"/>
          </a:p>
        </p:txBody>
      </p:sp>
    </p:spTree>
    <p:extLst>
      <p:ext uri="{BB962C8B-B14F-4D97-AF65-F5344CB8AC3E}">
        <p14:creationId xmlns:p14="http://schemas.microsoft.com/office/powerpoint/2010/main" val="23680330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Primary care lead time – baseline: 75 and August: 73 minutes</a:t>
            </a:r>
          </a:p>
          <a:p>
            <a:r>
              <a:rPr lang="en-US" dirty="0"/>
              <a:t>Specialty care lead time – baseline: 94 and August: 81 minutes</a:t>
            </a:r>
          </a:p>
          <a:p>
            <a:r>
              <a:rPr lang="en-US" dirty="0"/>
              <a:t>CG CHAPS data is not final but preliminary June data = 74.8 and July = 75.6</a:t>
            </a:r>
          </a:p>
          <a:p>
            <a:endParaRPr lang="en-US" dirty="0"/>
          </a:p>
          <a:p>
            <a:pPr marL="171450" indent="-171450">
              <a:buFont typeface="Arial" panose="020B0604020202020204" pitchFamily="34" charset="0"/>
              <a:buChar char="•"/>
            </a:pPr>
            <a:r>
              <a:rPr lang="en-US" dirty="0"/>
              <a:t>Focus within Ambulatory is to use data to drive change.</a:t>
            </a:r>
          </a:p>
          <a:p>
            <a:pPr marL="171450" indent="-171450">
              <a:buFont typeface="Arial" panose="020B0604020202020204" pitchFamily="34" charset="0"/>
              <a:buChar char="•"/>
            </a:pPr>
            <a:r>
              <a:rPr lang="en-US" dirty="0"/>
              <a:t>Important that we align goals and incentives up/down/across Ambulatory. </a:t>
            </a:r>
          </a:p>
          <a:p>
            <a:pPr marL="171450" indent="-171450">
              <a:buFont typeface="Arial" panose="020B0604020202020204" pitchFamily="34" charset="0"/>
              <a:buChar char="•"/>
            </a:pPr>
            <a:r>
              <a:rPr lang="en-US" dirty="0"/>
              <a:t>Cascading this data down to annual performance goals and then, weekly data. For example, on Wednesday, all primary care staff are having round table discussions on how they contribute to our TNM, performance goals, CG CAHPS, and weekly data. </a:t>
            </a:r>
          </a:p>
        </p:txBody>
      </p:sp>
      <p:sp>
        <p:nvSpPr>
          <p:cNvPr id="4" name="Slide Number Placeholder 3"/>
          <p:cNvSpPr>
            <a:spLocks noGrp="1"/>
          </p:cNvSpPr>
          <p:nvPr>
            <p:ph type="sldNum" sz="quarter" idx="10"/>
          </p:nvPr>
        </p:nvSpPr>
        <p:spPr/>
        <p:txBody>
          <a:bodyPr/>
          <a:lstStyle/>
          <a:p>
            <a:fld id="{01D4974D-FCA8-484E-BFF5-2848CEA62881}" type="slidenum">
              <a:rPr lang="en-US" smtClean="0"/>
              <a:t>2</a:t>
            </a:fld>
            <a:endParaRPr lang="en-US" dirty="0"/>
          </a:p>
        </p:txBody>
      </p:sp>
    </p:spTree>
    <p:extLst>
      <p:ext uri="{BB962C8B-B14F-4D97-AF65-F5344CB8AC3E}">
        <p14:creationId xmlns:p14="http://schemas.microsoft.com/office/powerpoint/2010/main" val="20182984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b="0" dirty="0"/>
              <a:t>Process for </a:t>
            </a:r>
            <a:r>
              <a:rPr lang="en-US" b="1" dirty="0"/>
              <a:t>Quality</a:t>
            </a:r>
            <a:r>
              <a:rPr lang="en-US" dirty="0"/>
              <a:t> metrics: cross-walked P4P metrics including PRIME, then spent time with our system leaders, Medical Directors, RN supervisors, and Practice Managers to vote on which ones were the representative of work that felt was representative and important for our system. In October, that group will be deciding which measure will be included in their FY 19 performance goals. </a:t>
            </a:r>
          </a:p>
          <a:p>
            <a:pPr marL="171450" indent="-171450">
              <a:buFont typeface="Arial" panose="020B0604020202020204" pitchFamily="34" charset="0"/>
              <a:buChar char="•"/>
            </a:pPr>
            <a:r>
              <a:rPr lang="en-US" b="1" dirty="0"/>
              <a:t>CG CAHPS </a:t>
            </a:r>
            <a:r>
              <a:rPr lang="en-US" dirty="0"/>
              <a:t>is aligned with our TNM and will share some updates with this data alignment in 2 slides. </a:t>
            </a:r>
          </a:p>
          <a:p>
            <a:pPr marL="171450" indent="-171450">
              <a:buFont typeface="Arial" panose="020B0604020202020204" pitchFamily="34" charset="0"/>
              <a:buChar char="•"/>
            </a:pPr>
            <a:r>
              <a:rPr lang="en-US" b="0" dirty="0"/>
              <a:t>Access</a:t>
            </a:r>
            <a:r>
              <a:rPr lang="en-US" b="1" dirty="0"/>
              <a:t> Total Lead Time </a:t>
            </a:r>
            <a:r>
              <a:rPr lang="en-US" dirty="0"/>
              <a:t>– as we wrote in our QPSC report, this will be our operational focus this year. It is aligned with our EPIC implementation. </a:t>
            </a:r>
          </a:p>
          <a:p>
            <a:pPr marL="171450" indent="-171450">
              <a:buFont typeface="Arial" panose="020B0604020202020204" pitchFamily="34" charset="0"/>
              <a:buChar char="•"/>
            </a:pPr>
            <a:r>
              <a:rPr lang="en-US" dirty="0"/>
              <a:t>In addition this year, we completed 360 feedback surveys on all of our managers and directors. </a:t>
            </a:r>
          </a:p>
          <a:p>
            <a:endParaRPr lang="en-US" dirty="0"/>
          </a:p>
          <a:p>
            <a:endParaRPr lang="en-US" dirty="0"/>
          </a:p>
        </p:txBody>
      </p:sp>
      <p:sp>
        <p:nvSpPr>
          <p:cNvPr id="4" name="Slide Number Placeholder 3"/>
          <p:cNvSpPr>
            <a:spLocks noGrp="1"/>
          </p:cNvSpPr>
          <p:nvPr>
            <p:ph type="sldNum" sz="quarter" idx="10"/>
          </p:nvPr>
        </p:nvSpPr>
        <p:spPr/>
        <p:txBody>
          <a:bodyPr/>
          <a:lstStyle/>
          <a:p>
            <a:fld id="{01D4974D-FCA8-484E-BFF5-2848CEA62881}" type="slidenum">
              <a:rPr lang="en-US" smtClean="0"/>
              <a:t>3</a:t>
            </a:fld>
            <a:endParaRPr lang="en-US" dirty="0"/>
          </a:p>
        </p:txBody>
      </p:sp>
    </p:spTree>
    <p:extLst>
      <p:ext uri="{BB962C8B-B14F-4D97-AF65-F5344CB8AC3E}">
        <p14:creationId xmlns:p14="http://schemas.microsoft.com/office/powerpoint/2010/main" val="15818289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Changing our monthly deep-dive to include patient’s experience on lead time. </a:t>
            </a:r>
          </a:p>
          <a:p>
            <a:pPr marL="171450" indent="-171450">
              <a:buFont typeface="Arial" panose="020B0604020202020204" pitchFamily="34" charset="0"/>
              <a:buChar char="•"/>
            </a:pPr>
            <a:r>
              <a:rPr lang="en-US" dirty="0"/>
              <a:t>1 additional thing to highlight that is currently taking place in Ambulatory is the roll-out of revised job descriptions for Ambulatory RNs, LVNs, MAs, </a:t>
            </a:r>
            <a:r>
              <a:rPr lang="en-US"/>
              <a:t>and ECs.</a:t>
            </a:r>
            <a:endParaRPr lang="en-US" dirty="0"/>
          </a:p>
        </p:txBody>
      </p:sp>
      <p:sp>
        <p:nvSpPr>
          <p:cNvPr id="4" name="Slide Number Placeholder 3"/>
          <p:cNvSpPr>
            <a:spLocks noGrp="1"/>
          </p:cNvSpPr>
          <p:nvPr>
            <p:ph type="sldNum" sz="quarter" idx="10"/>
          </p:nvPr>
        </p:nvSpPr>
        <p:spPr/>
        <p:txBody>
          <a:bodyPr/>
          <a:lstStyle/>
          <a:p>
            <a:fld id="{01D4974D-FCA8-484E-BFF5-2848CEA62881}" type="slidenum">
              <a:rPr lang="en-US" smtClean="0"/>
              <a:t>4</a:t>
            </a:fld>
            <a:endParaRPr lang="en-US" dirty="0"/>
          </a:p>
        </p:txBody>
      </p:sp>
    </p:spTree>
    <p:extLst>
      <p:ext uri="{BB962C8B-B14F-4D97-AF65-F5344CB8AC3E}">
        <p14:creationId xmlns:p14="http://schemas.microsoft.com/office/powerpoint/2010/main" val="30776815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1D4974D-FCA8-484E-BFF5-2848CEA62881}" type="slidenum">
              <a:rPr lang="en-US" smtClean="0"/>
              <a:t>5</a:t>
            </a:fld>
            <a:endParaRPr lang="en-US" dirty="0"/>
          </a:p>
        </p:txBody>
      </p:sp>
    </p:spTree>
    <p:extLst>
      <p:ext uri="{BB962C8B-B14F-4D97-AF65-F5344CB8AC3E}">
        <p14:creationId xmlns:p14="http://schemas.microsoft.com/office/powerpoint/2010/main" val="42677885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3124200" y="6567755"/>
            <a:ext cx="2895600" cy="168275"/>
          </a:xfrm>
        </p:spPr>
        <p:txBody>
          <a:bodyPr/>
          <a:lstStyle/>
          <a:p>
            <a:endParaRPr lang="en-US" dirty="0"/>
          </a:p>
        </p:txBody>
      </p:sp>
      <p:sp>
        <p:nvSpPr>
          <p:cNvPr id="4" name="Slide Number Placeholder 3"/>
          <p:cNvSpPr>
            <a:spLocks noGrp="1"/>
          </p:cNvSpPr>
          <p:nvPr>
            <p:ph type="sldNum" sz="quarter" idx="12"/>
          </p:nvPr>
        </p:nvSpPr>
        <p:spPr/>
        <p:txBody>
          <a:bodyPr/>
          <a:lstStyle/>
          <a:p>
            <a:fld id="{6305453D-3CD3-4976-A000-9EC0DAD0A0D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800" b="1"/>
            </a:lvl1pPr>
          </a:lstStyle>
          <a:p>
            <a:r>
              <a:rPr lang="en-US" dirty="0"/>
              <a:t>Click to edit Master title style</a:t>
            </a: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305453D-3CD3-4976-A000-9EC0DAD0A0D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t"/>
          <a:lstStyle>
            <a:lvl1pPr algn="l">
              <a:defRPr sz="2000" b="1"/>
            </a:lvl1pPr>
          </a:lstStyle>
          <a:p>
            <a:r>
              <a:rPr lang="en-US" dirty="0"/>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2600">
                <a:solidFill>
                  <a:schemeClr val="tx1"/>
                </a:solidFill>
                <a:latin typeface="+mj-lt"/>
              </a:defRPr>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305453D-3CD3-4976-A000-9EC0DAD0A0D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11" name="Picture Placeholder 10"/>
          <p:cNvSpPr>
            <a:spLocks noGrp="1"/>
          </p:cNvSpPr>
          <p:nvPr>
            <p:ph type="pic" sz="quarter" idx="12" hasCustomPrompt="1"/>
          </p:nvPr>
        </p:nvSpPr>
        <p:spPr>
          <a:xfrm>
            <a:off x="0" y="0"/>
            <a:ext cx="9144000" cy="6858000"/>
          </a:xfrm>
        </p:spPr>
        <p:txBody>
          <a:bodyPr/>
          <a:lstStyle/>
          <a:p>
            <a:r>
              <a:rPr lang="en-US" dirty="0"/>
              <a:t>Picture</a:t>
            </a:r>
          </a:p>
        </p:txBody>
      </p:sp>
      <p:sp>
        <p:nvSpPr>
          <p:cNvPr id="6" name="Rectangle 5"/>
          <p:cNvSpPr/>
          <p:nvPr userDrawn="1"/>
        </p:nvSpPr>
        <p:spPr>
          <a:xfrm>
            <a:off x="0" y="3099357"/>
            <a:ext cx="9157636" cy="685800"/>
          </a:xfrm>
          <a:prstGeom prst="rect">
            <a:avLst/>
          </a:prstGeom>
          <a:solidFill>
            <a:srgbClr val="006CA7">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345281"/>
            <a:endParaRPr lang="en-US" sz="1500" dirty="0">
              <a:latin typeface="Gotham Medium" charset="0"/>
              <a:ea typeface="Gotham Medium" charset="0"/>
              <a:cs typeface="Gotham Medium" charset="0"/>
            </a:endParaRPr>
          </a:p>
        </p:txBody>
      </p:sp>
      <p:cxnSp>
        <p:nvCxnSpPr>
          <p:cNvPr id="7" name="Straight Connector 6"/>
          <p:cNvCxnSpPr/>
          <p:nvPr userDrawn="1"/>
        </p:nvCxnSpPr>
        <p:spPr>
          <a:xfrm>
            <a:off x="3061636" y="3222450"/>
            <a:ext cx="0" cy="439615"/>
          </a:xfrm>
          <a:prstGeom prst="line">
            <a:avLst/>
          </a:prstGeom>
          <a:ln w="2540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3480584" y="3200400"/>
            <a:ext cx="5067452" cy="461665"/>
          </a:xfrm>
          <a:prstGeom prst="rect">
            <a:avLst/>
          </a:prstGeom>
          <a:noFill/>
        </p:spPr>
        <p:txBody>
          <a:bodyPr wrap="square" rtlCol="0">
            <a:spAutoFit/>
          </a:bodyPr>
          <a:lstStyle/>
          <a:p>
            <a:r>
              <a:rPr lang="en-US" sz="2400" b="1" dirty="0">
                <a:solidFill>
                  <a:schemeClr val="bg1"/>
                </a:solidFill>
                <a:latin typeface="Arial" charset="0"/>
                <a:ea typeface="Arial" charset="0"/>
                <a:cs typeface="Arial" charset="0"/>
              </a:rPr>
              <a:t>Title Here</a:t>
            </a:r>
            <a:endParaRPr lang="en-US" sz="2400" b="1" dirty="0">
              <a:latin typeface="Arial" charset="0"/>
              <a:ea typeface="Arial" charset="0"/>
              <a:cs typeface="Arial" charset="0"/>
            </a:endParaRPr>
          </a:p>
        </p:txBody>
      </p:sp>
      <p:pic>
        <p:nvPicPr>
          <p:cNvPr id="9" name="Picture 8"/>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587424" y="3276600"/>
            <a:ext cx="2033244" cy="355764"/>
          </a:xfrm>
          <a:prstGeom prst="rect">
            <a:avLst/>
          </a:prstGeom>
        </p:spPr>
      </p:pic>
    </p:spTree>
    <p:extLst>
      <p:ext uri="{BB962C8B-B14F-4D97-AF65-F5344CB8AC3E}">
        <p14:creationId xmlns:p14="http://schemas.microsoft.com/office/powerpoint/2010/main" val="11782294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298010"/>
            <a:ext cx="3962400" cy="566738"/>
          </a:xfrm>
        </p:spPr>
        <p:txBody>
          <a:bodyPr anchor="t"/>
          <a:lstStyle>
            <a:lvl1pPr algn="l">
              <a:defRPr sz="2000" b="1"/>
            </a:lvl1pPr>
          </a:lstStyle>
          <a:p>
            <a:r>
              <a:rPr lang="en-US" dirty="0"/>
              <a:t>Click to edit Master title style</a:t>
            </a:r>
          </a:p>
        </p:txBody>
      </p:sp>
      <p:sp>
        <p:nvSpPr>
          <p:cNvPr id="3" name="Picture Placeholder 2"/>
          <p:cNvSpPr>
            <a:spLocks noGrp="1"/>
          </p:cNvSpPr>
          <p:nvPr>
            <p:ph type="pic" idx="1"/>
          </p:nvPr>
        </p:nvSpPr>
        <p:spPr>
          <a:xfrm>
            <a:off x="4872760" y="304799"/>
            <a:ext cx="3890240" cy="59277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305453D-3CD3-4976-A000-9EC0DAD0A0DB}" type="slidenum">
              <a:rPr lang="en-US" smtClean="0"/>
              <a:pPr/>
              <a:t>‹#›</a:t>
            </a:fld>
            <a:endParaRPr lang="en-US" dirty="0"/>
          </a:p>
        </p:txBody>
      </p:sp>
      <p:sp>
        <p:nvSpPr>
          <p:cNvPr id="9" name="Rectangle 8"/>
          <p:cNvSpPr/>
          <p:nvPr userDrawn="1"/>
        </p:nvSpPr>
        <p:spPr>
          <a:xfrm>
            <a:off x="4872760" y="5796828"/>
            <a:ext cx="3890240" cy="435697"/>
          </a:xfrm>
          <a:prstGeom prst="rect">
            <a:avLst/>
          </a:prstGeom>
          <a:solidFill>
            <a:srgbClr val="0079B3">
              <a:alpha val="8392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23813" algn="ctr"/>
            <a:r>
              <a:rPr lang="en-US" sz="1400" dirty="0">
                <a:latin typeface="Arial" charset="0"/>
                <a:ea typeface="Arial" charset="0"/>
                <a:cs typeface="Arial" charset="0"/>
              </a:rPr>
              <a:t>PHOTO CAPTION OR CONTENT</a:t>
            </a:r>
          </a:p>
        </p:txBody>
      </p:sp>
      <p:sp>
        <p:nvSpPr>
          <p:cNvPr id="10" name="Title 1"/>
          <p:cNvSpPr txBox="1">
            <a:spLocks/>
          </p:cNvSpPr>
          <p:nvPr userDrawn="1"/>
        </p:nvSpPr>
        <p:spPr>
          <a:xfrm>
            <a:off x="533400" y="1185423"/>
            <a:ext cx="3962400" cy="1524000"/>
          </a:xfrm>
          <a:prstGeom prst="rect">
            <a:avLst/>
          </a:prstGeom>
        </p:spPr>
        <p:txBody>
          <a:bodyPr vert="horz" lIns="91440" tIns="45720" rIns="91440" bIns="45720" rtlCol="0" anchor="t">
            <a:normAutofit/>
          </a:bodyPr>
          <a:lstStyle>
            <a:lvl1pPr algn="l" defTabSz="914400" rtl="0" eaLnBrk="1" latinLnBrk="0" hangingPunct="1">
              <a:spcBef>
                <a:spcPct val="0"/>
              </a:spcBef>
              <a:buNone/>
              <a:defRPr sz="2000" b="1" i="0" kern="1200">
                <a:solidFill>
                  <a:srgbClr val="0081C6"/>
                </a:solidFill>
                <a:latin typeface="+mn-lt"/>
                <a:ea typeface="+mj-ea"/>
                <a:cs typeface="Helvetica"/>
              </a:defRPr>
            </a:lvl1pPr>
          </a:lstStyle>
          <a:p>
            <a:r>
              <a:rPr lang="en-US" sz="1600" b="0" i="0" kern="1200" dirty="0">
                <a:solidFill>
                  <a:schemeClr val="tx1"/>
                </a:solidFill>
                <a:effectLst/>
                <a:latin typeface="Times New Roman" charset="0"/>
                <a:ea typeface="Times New Roman" charset="0"/>
                <a:cs typeface="Times New Roman" charset="0"/>
              </a:rPr>
              <a:t>Lorem ipsum dolor sit </a:t>
            </a:r>
            <a:r>
              <a:rPr lang="en-US" sz="1600" b="0" i="0" kern="1200" dirty="0" err="1">
                <a:solidFill>
                  <a:schemeClr val="tx1"/>
                </a:solidFill>
                <a:effectLst/>
                <a:latin typeface="Times New Roman" charset="0"/>
                <a:ea typeface="Times New Roman" charset="0"/>
                <a:cs typeface="Times New Roman" charset="0"/>
              </a:rPr>
              <a:t>amet</a:t>
            </a:r>
            <a:r>
              <a:rPr lang="en-US" sz="1600" b="0" i="0" kern="1200" dirty="0">
                <a:solidFill>
                  <a:schemeClr val="tx1"/>
                </a:solidFill>
                <a:effectLst/>
                <a:latin typeface="Times New Roman" charset="0"/>
                <a:ea typeface="Times New Roman" charset="0"/>
                <a:cs typeface="Times New Roman" charset="0"/>
              </a:rPr>
              <a:t>, </a:t>
            </a:r>
            <a:r>
              <a:rPr lang="en-US" sz="1600" b="0" i="0" kern="1200" dirty="0" err="1">
                <a:solidFill>
                  <a:schemeClr val="tx1"/>
                </a:solidFill>
                <a:effectLst/>
                <a:latin typeface="Times New Roman" charset="0"/>
                <a:ea typeface="Times New Roman" charset="0"/>
                <a:cs typeface="Times New Roman" charset="0"/>
              </a:rPr>
              <a:t>consectetur</a:t>
            </a:r>
            <a:r>
              <a:rPr lang="en-US" sz="1600" b="0" i="0" kern="1200" dirty="0">
                <a:solidFill>
                  <a:schemeClr val="tx1"/>
                </a:solidFill>
                <a:effectLst/>
                <a:latin typeface="Times New Roman" charset="0"/>
                <a:ea typeface="Times New Roman" charset="0"/>
                <a:cs typeface="Times New Roman" charset="0"/>
              </a:rPr>
              <a:t> </a:t>
            </a:r>
            <a:r>
              <a:rPr lang="en-US" sz="1600" b="0" i="0" kern="1200" dirty="0" err="1">
                <a:solidFill>
                  <a:schemeClr val="tx1"/>
                </a:solidFill>
                <a:effectLst/>
                <a:latin typeface="Times New Roman" charset="0"/>
                <a:ea typeface="Times New Roman" charset="0"/>
                <a:cs typeface="Times New Roman" charset="0"/>
              </a:rPr>
              <a:t>adipiscing</a:t>
            </a:r>
            <a:r>
              <a:rPr lang="en-US" sz="1600" b="0" i="0" kern="1200" dirty="0">
                <a:solidFill>
                  <a:schemeClr val="tx1"/>
                </a:solidFill>
                <a:effectLst/>
                <a:latin typeface="Times New Roman" charset="0"/>
                <a:ea typeface="Times New Roman" charset="0"/>
                <a:cs typeface="Times New Roman" charset="0"/>
              </a:rPr>
              <a:t> </a:t>
            </a:r>
            <a:r>
              <a:rPr lang="en-US" sz="1600" b="0" i="0" kern="1200" dirty="0" err="1">
                <a:solidFill>
                  <a:schemeClr val="tx1"/>
                </a:solidFill>
                <a:effectLst/>
                <a:latin typeface="Times New Roman" charset="0"/>
                <a:ea typeface="Times New Roman" charset="0"/>
                <a:cs typeface="Times New Roman" charset="0"/>
              </a:rPr>
              <a:t>elit</a:t>
            </a:r>
            <a:r>
              <a:rPr lang="en-US" sz="1600" b="0" i="0" kern="1200" dirty="0">
                <a:solidFill>
                  <a:schemeClr val="tx1"/>
                </a:solidFill>
                <a:effectLst/>
                <a:latin typeface="Times New Roman" charset="0"/>
                <a:ea typeface="Times New Roman" charset="0"/>
                <a:cs typeface="Times New Roman" charset="0"/>
              </a:rPr>
              <a:t>, </a:t>
            </a:r>
            <a:r>
              <a:rPr lang="en-US" sz="1600" b="0" i="0" kern="1200" dirty="0" err="1">
                <a:solidFill>
                  <a:schemeClr val="tx1"/>
                </a:solidFill>
                <a:effectLst/>
                <a:latin typeface="Times New Roman" charset="0"/>
                <a:ea typeface="Times New Roman" charset="0"/>
                <a:cs typeface="Times New Roman" charset="0"/>
              </a:rPr>
              <a:t>sed</a:t>
            </a:r>
            <a:r>
              <a:rPr lang="en-US" sz="1600" b="0" i="0" kern="1200" dirty="0">
                <a:solidFill>
                  <a:schemeClr val="tx1"/>
                </a:solidFill>
                <a:effectLst/>
                <a:latin typeface="Times New Roman" charset="0"/>
                <a:ea typeface="Times New Roman" charset="0"/>
                <a:cs typeface="Times New Roman" charset="0"/>
              </a:rPr>
              <a:t> do </a:t>
            </a:r>
            <a:r>
              <a:rPr lang="en-US" sz="1600" b="0" i="0" kern="1200" dirty="0" err="1">
                <a:solidFill>
                  <a:schemeClr val="tx1"/>
                </a:solidFill>
                <a:effectLst/>
                <a:latin typeface="Times New Roman" charset="0"/>
                <a:ea typeface="Times New Roman" charset="0"/>
                <a:cs typeface="Times New Roman" charset="0"/>
              </a:rPr>
              <a:t>eiusmod</a:t>
            </a:r>
            <a:r>
              <a:rPr lang="en-US" sz="1600" b="0" i="0" kern="1200" dirty="0">
                <a:solidFill>
                  <a:schemeClr val="tx1"/>
                </a:solidFill>
                <a:effectLst/>
                <a:latin typeface="Times New Roman" charset="0"/>
                <a:ea typeface="Times New Roman" charset="0"/>
                <a:cs typeface="Times New Roman" charset="0"/>
              </a:rPr>
              <a:t> </a:t>
            </a:r>
            <a:r>
              <a:rPr lang="en-US" sz="1600" b="0" i="0" kern="1200" dirty="0" err="1">
                <a:solidFill>
                  <a:schemeClr val="tx1"/>
                </a:solidFill>
                <a:effectLst/>
                <a:latin typeface="Times New Roman" charset="0"/>
                <a:ea typeface="Times New Roman" charset="0"/>
                <a:cs typeface="Times New Roman" charset="0"/>
              </a:rPr>
              <a:t>tempor</a:t>
            </a:r>
            <a:r>
              <a:rPr lang="en-US" sz="1600" b="0" i="0" kern="1200" dirty="0">
                <a:solidFill>
                  <a:schemeClr val="tx1"/>
                </a:solidFill>
                <a:effectLst/>
                <a:latin typeface="Times New Roman" charset="0"/>
                <a:ea typeface="Times New Roman" charset="0"/>
                <a:cs typeface="Times New Roman" charset="0"/>
              </a:rPr>
              <a:t> </a:t>
            </a:r>
            <a:r>
              <a:rPr lang="en-US" sz="1600" b="0" i="0" kern="1200" dirty="0" err="1">
                <a:solidFill>
                  <a:schemeClr val="tx1"/>
                </a:solidFill>
                <a:effectLst/>
                <a:latin typeface="Times New Roman" charset="0"/>
                <a:ea typeface="Times New Roman" charset="0"/>
                <a:cs typeface="Times New Roman" charset="0"/>
              </a:rPr>
              <a:t>incididunt</a:t>
            </a:r>
            <a:r>
              <a:rPr lang="en-US" sz="1600" b="0" i="0" kern="1200" dirty="0">
                <a:solidFill>
                  <a:schemeClr val="tx1"/>
                </a:solidFill>
                <a:effectLst/>
                <a:latin typeface="Times New Roman" charset="0"/>
                <a:ea typeface="Times New Roman" charset="0"/>
                <a:cs typeface="Times New Roman" charset="0"/>
              </a:rPr>
              <a:t> </a:t>
            </a:r>
            <a:r>
              <a:rPr lang="en-US" sz="1600" b="0" i="0" kern="1200" dirty="0" err="1">
                <a:solidFill>
                  <a:schemeClr val="tx1"/>
                </a:solidFill>
                <a:effectLst/>
                <a:latin typeface="Times New Roman" charset="0"/>
                <a:ea typeface="Times New Roman" charset="0"/>
                <a:cs typeface="Times New Roman" charset="0"/>
              </a:rPr>
              <a:t>ut</a:t>
            </a:r>
            <a:r>
              <a:rPr lang="en-US" sz="1600" b="0" i="0" kern="1200" dirty="0">
                <a:solidFill>
                  <a:schemeClr val="tx1"/>
                </a:solidFill>
                <a:effectLst/>
                <a:latin typeface="Times New Roman" charset="0"/>
                <a:ea typeface="Times New Roman" charset="0"/>
                <a:cs typeface="Times New Roman" charset="0"/>
              </a:rPr>
              <a:t> </a:t>
            </a:r>
            <a:r>
              <a:rPr lang="en-US" sz="1600" b="0" i="0" kern="1200" dirty="0" err="1">
                <a:solidFill>
                  <a:schemeClr val="tx1"/>
                </a:solidFill>
                <a:effectLst/>
                <a:latin typeface="Times New Roman" charset="0"/>
                <a:ea typeface="Times New Roman" charset="0"/>
                <a:cs typeface="Times New Roman" charset="0"/>
              </a:rPr>
              <a:t>labore</a:t>
            </a:r>
            <a:r>
              <a:rPr lang="en-US" sz="1600" b="0" i="0" kern="1200" dirty="0">
                <a:solidFill>
                  <a:schemeClr val="tx1"/>
                </a:solidFill>
                <a:effectLst/>
                <a:latin typeface="Times New Roman" charset="0"/>
                <a:ea typeface="Times New Roman" charset="0"/>
                <a:cs typeface="Times New Roman" charset="0"/>
              </a:rPr>
              <a:t> et </a:t>
            </a:r>
            <a:r>
              <a:rPr lang="en-US" sz="1600" b="0" i="0" kern="1200" dirty="0" err="1">
                <a:solidFill>
                  <a:schemeClr val="tx1"/>
                </a:solidFill>
                <a:effectLst/>
                <a:latin typeface="Times New Roman" charset="0"/>
                <a:ea typeface="Times New Roman" charset="0"/>
                <a:cs typeface="Times New Roman" charset="0"/>
              </a:rPr>
              <a:t>dolore</a:t>
            </a:r>
            <a:r>
              <a:rPr lang="en-US" sz="1600" b="0" i="0" kern="1200" dirty="0">
                <a:solidFill>
                  <a:schemeClr val="tx1"/>
                </a:solidFill>
                <a:effectLst/>
                <a:latin typeface="Times New Roman" charset="0"/>
                <a:ea typeface="Times New Roman" charset="0"/>
                <a:cs typeface="Times New Roman" charset="0"/>
              </a:rPr>
              <a:t> magna </a:t>
            </a:r>
            <a:r>
              <a:rPr lang="en-US" sz="1600" b="0" i="0" kern="1200" dirty="0" err="1">
                <a:solidFill>
                  <a:schemeClr val="tx1"/>
                </a:solidFill>
                <a:effectLst/>
                <a:latin typeface="Times New Roman" charset="0"/>
                <a:ea typeface="Times New Roman" charset="0"/>
                <a:cs typeface="Times New Roman" charset="0"/>
              </a:rPr>
              <a:t>aliqua</a:t>
            </a:r>
            <a:r>
              <a:rPr lang="en-US" sz="1600" b="0" i="0" kern="1200" dirty="0">
                <a:solidFill>
                  <a:schemeClr val="tx1"/>
                </a:solidFill>
                <a:effectLst/>
                <a:latin typeface="Times New Roman" charset="0"/>
                <a:ea typeface="Times New Roman" charset="0"/>
                <a:cs typeface="Times New Roman" charset="0"/>
              </a:rPr>
              <a:t>. </a:t>
            </a:r>
            <a:r>
              <a:rPr lang="en-US" sz="1600" b="0" i="0" kern="1200" dirty="0" err="1">
                <a:solidFill>
                  <a:schemeClr val="tx1"/>
                </a:solidFill>
                <a:effectLst/>
                <a:latin typeface="Times New Roman" charset="0"/>
                <a:ea typeface="Times New Roman" charset="0"/>
                <a:cs typeface="Times New Roman" charset="0"/>
              </a:rPr>
              <a:t>Ut</a:t>
            </a:r>
            <a:r>
              <a:rPr lang="en-US" sz="1600" b="0" i="0" kern="1200" dirty="0">
                <a:solidFill>
                  <a:schemeClr val="tx1"/>
                </a:solidFill>
                <a:effectLst/>
                <a:latin typeface="Times New Roman" charset="0"/>
                <a:ea typeface="Times New Roman" charset="0"/>
                <a:cs typeface="Times New Roman" charset="0"/>
              </a:rPr>
              <a:t> </a:t>
            </a:r>
            <a:r>
              <a:rPr lang="en-US" sz="1600" b="0" i="0" kern="1200" dirty="0" err="1">
                <a:solidFill>
                  <a:schemeClr val="tx1"/>
                </a:solidFill>
                <a:effectLst/>
                <a:latin typeface="Times New Roman" charset="0"/>
                <a:ea typeface="Times New Roman" charset="0"/>
                <a:cs typeface="Times New Roman" charset="0"/>
              </a:rPr>
              <a:t>enim</a:t>
            </a:r>
            <a:r>
              <a:rPr lang="en-US" sz="1600" b="0" i="0" kern="1200" dirty="0">
                <a:solidFill>
                  <a:schemeClr val="tx1"/>
                </a:solidFill>
                <a:effectLst/>
                <a:latin typeface="Times New Roman" charset="0"/>
                <a:ea typeface="Times New Roman" charset="0"/>
                <a:cs typeface="Times New Roman" charset="0"/>
              </a:rPr>
              <a:t> ad minim </a:t>
            </a:r>
            <a:r>
              <a:rPr lang="en-US" sz="1600" b="0" i="0" kern="1200" dirty="0" err="1">
                <a:solidFill>
                  <a:schemeClr val="tx1"/>
                </a:solidFill>
                <a:effectLst/>
                <a:latin typeface="Times New Roman" charset="0"/>
                <a:ea typeface="Times New Roman" charset="0"/>
                <a:cs typeface="Times New Roman" charset="0"/>
              </a:rPr>
              <a:t>veniam</a:t>
            </a:r>
            <a:endParaRPr lang="en-US" sz="1600" dirty="0">
              <a:solidFill>
                <a:schemeClr val="tx1"/>
              </a:solidFill>
              <a:latin typeface="Times New Roman" charset="0"/>
              <a:ea typeface="Times New Roman" charset="0"/>
              <a:cs typeface="Times New Roman" charset="0"/>
            </a:endParaRPr>
          </a:p>
        </p:txBody>
      </p:sp>
      <p:sp>
        <p:nvSpPr>
          <p:cNvPr id="12" name="TextBox 11"/>
          <p:cNvSpPr txBox="1"/>
          <p:nvPr userDrawn="1"/>
        </p:nvSpPr>
        <p:spPr>
          <a:xfrm>
            <a:off x="533400" y="2819400"/>
            <a:ext cx="3657600" cy="1346331"/>
          </a:xfrm>
          <a:prstGeom prst="rect">
            <a:avLst/>
          </a:prstGeom>
          <a:noFill/>
        </p:spPr>
        <p:txBody>
          <a:bodyPr wrap="square" rtlCol="0">
            <a:spAutoFit/>
          </a:bodyPr>
          <a:lstStyle/>
          <a:p>
            <a:pPr marL="285750" lvl="0" indent="-285750">
              <a:lnSpc>
                <a:spcPct val="150000"/>
              </a:lnSpc>
              <a:buFont typeface="Arial" charset="0"/>
              <a:buChar char="•"/>
            </a:pPr>
            <a:r>
              <a:rPr lang="en-US" sz="1400" kern="1200" dirty="0">
                <a:solidFill>
                  <a:schemeClr val="tx1"/>
                </a:solidFill>
                <a:latin typeface="+mj-lt"/>
                <a:ea typeface="+mn-ea"/>
                <a:cs typeface="+mn-cs"/>
              </a:rPr>
              <a:t>Times New Roman</a:t>
            </a:r>
          </a:p>
          <a:p>
            <a:pPr marL="285750" lvl="0" indent="-285750">
              <a:lnSpc>
                <a:spcPct val="150000"/>
              </a:lnSpc>
              <a:buFont typeface="Arial" charset="0"/>
              <a:buChar char="•"/>
            </a:pPr>
            <a:r>
              <a:rPr lang="en-US" sz="1400" kern="1200" dirty="0">
                <a:solidFill>
                  <a:schemeClr val="tx1"/>
                </a:solidFill>
                <a:latin typeface="+mj-lt"/>
                <a:ea typeface="+mn-ea"/>
                <a:cs typeface="+mn-cs"/>
              </a:rPr>
              <a:t>Times New Roman</a:t>
            </a:r>
          </a:p>
          <a:p>
            <a:pPr marL="285750" lvl="0" indent="-285750">
              <a:lnSpc>
                <a:spcPct val="150000"/>
              </a:lnSpc>
              <a:buFont typeface="Arial" charset="0"/>
              <a:buChar char="•"/>
            </a:pPr>
            <a:r>
              <a:rPr lang="en-US" sz="1400" kern="1200" dirty="0">
                <a:solidFill>
                  <a:schemeClr val="tx1"/>
                </a:solidFill>
                <a:latin typeface="+mj-lt"/>
                <a:ea typeface="+mn-ea"/>
                <a:cs typeface="+mn-cs"/>
              </a:rPr>
              <a:t>Times New Roman</a:t>
            </a:r>
          </a:p>
          <a:p>
            <a:pPr marL="285750" indent="-285750">
              <a:lnSpc>
                <a:spcPct val="150000"/>
              </a:lnSpc>
              <a:buFont typeface="Arial" charset="0"/>
              <a:buChar char="•"/>
            </a:pPr>
            <a:endParaRPr lang="en-US" sz="1400" dirty="0">
              <a:latin typeface="+mj-lt"/>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3643168"/>
            <a:ext cx="3962400" cy="566738"/>
          </a:xfrm>
        </p:spPr>
        <p:txBody>
          <a:bodyPr anchor="t"/>
          <a:lstStyle>
            <a:lvl1pPr algn="l">
              <a:defRPr sz="2000" b="1"/>
            </a:lvl1pPr>
          </a:lstStyle>
          <a:p>
            <a:r>
              <a:rPr lang="en-US" dirty="0"/>
              <a:t>Click to edit Master title style</a:t>
            </a:r>
          </a:p>
        </p:txBody>
      </p:sp>
      <p:sp>
        <p:nvSpPr>
          <p:cNvPr id="3" name="Picture Placeholder 2"/>
          <p:cNvSpPr>
            <a:spLocks noGrp="1"/>
          </p:cNvSpPr>
          <p:nvPr>
            <p:ph type="pic" idx="1"/>
          </p:nvPr>
        </p:nvSpPr>
        <p:spPr>
          <a:xfrm>
            <a:off x="0" y="1"/>
            <a:ext cx="91440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305453D-3CD3-4976-A000-9EC0DAD0A0DB}" type="slidenum">
              <a:rPr lang="en-US" smtClean="0"/>
              <a:pPr/>
              <a:t>‹#›</a:t>
            </a:fld>
            <a:endParaRPr lang="en-US" dirty="0"/>
          </a:p>
        </p:txBody>
      </p:sp>
      <p:sp>
        <p:nvSpPr>
          <p:cNvPr id="10" name="Title 1"/>
          <p:cNvSpPr txBox="1">
            <a:spLocks/>
          </p:cNvSpPr>
          <p:nvPr userDrawn="1"/>
        </p:nvSpPr>
        <p:spPr>
          <a:xfrm>
            <a:off x="533400" y="4157223"/>
            <a:ext cx="7848600" cy="871977"/>
          </a:xfrm>
          <a:prstGeom prst="rect">
            <a:avLst/>
          </a:prstGeom>
        </p:spPr>
        <p:txBody>
          <a:bodyPr vert="horz" lIns="91440" tIns="45720" rIns="91440" bIns="45720" rtlCol="0" anchor="t">
            <a:normAutofit/>
          </a:bodyPr>
          <a:lstStyle>
            <a:lvl1pPr algn="l" defTabSz="914400" rtl="0" eaLnBrk="1" latinLnBrk="0" hangingPunct="1">
              <a:spcBef>
                <a:spcPct val="0"/>
              </a:spcBef>
              <a:buNone/>
              <a:defRPr sz="2000" b="1" i="0" kern="1200">
                <a:solidFill>
                  <a:srgbClr val="0081C6"/>
                </a:solidFill>
                <a:latin typeface="+mn-lt"/>
                <a:ea typeface="+mj-ea"/>
                <a:cs typeface="Helvetica"/>
              </a:defRPr>
            </a:lvl1pPr>
          </a:lstStyle>
          <a:p>
            <a:r>
              <a:rPr lang="en-US" sz="1600" b="0" i="0" kern="1200" dirty="0">
                <a:solidFill>
                  <a:schemeClr val="tx1"/>
                </a:solidFill>
                <a:effectLst/>
                <a:latin typeface="+mj-lt"/>
                <a:ea typeface="+mj-ea"/>
                <a:cs typeface="Helvetica"/>
              </a:rPr>
              <a:t>Lorem ipsum dolor sit </a:t>
            </a:r>
            <a:r>
              <a:rPr lang="en-US" sz="1600" b="0" i="0" kern="1200" dirty="0" err="1">
                <a:solidFill>
                  <a:schemeClr val="tx1"/>
                </a:solidFill>
                <a:effectLst/>
                <a:latin typeface="+mj-lt"/>
                <a:ea typeface="+mj-ea"/>
                <a:cs typeface="Helvetica"/>
              </a:rPr>
              <a:t>amet</a:t>
            </a:r>
            <a:r>
              <a:rPr lang="en-US" sz="1600" b="0" i="0" kern="1200" dirty="0">
                <a:solidFill>
                  <a:schemeClr val="tx1"/>
                </a:solidFill>
                <a:effectLst/>
                <a:latin typeface="+mj-lt"/>
                <a:ea typeface="+mj-ea"/>
                <a:cs typeface="Helvetica"/>
              </a:rPr>
              <a:t>, </a:t>
            </a:r>
            <a:r>
              <a:rPr lang="en-US" sz="1600" b="0" i="0" kern="1200" dirty="0" err="1">
                <a:solidFill>
                  <a:schemeClr val="tx1"/>
                </a:solidFill>
                <a:effectLst/>
                <a:latin typeface="+mj-lt"/>
                <a:ea typeface="+mj-ea"/>
                <a:cs typeface="Helvetica"/>
              </a:rPr>
              <a:t>consectetur</a:t>
            </a:r>
            <a:r>
              <a:rPr lang="en-US" sz="1600" b="0" i="0" kern="1200" dirty="0">
                <a:solidFill>
                  <a:schemeClr val="tx1"/>
                </a:solidFill>
                <a:effectLst/>
                <a:latin typeface="+mj-lt"/>
                <a:ea typeface="+mj-ea"/>
                <a:cs typeface="Helvetica"/>
              </a:rPr>
              <a:t> </a:t>
            </a:r>
            <a:r>
              <a:rPr lang="en-US" sz="1600" b="0" i="0" kern="1200" dirty="0" err="1">
                <a:solidFill>
                  <a:schemeClr val="tx1"/>
                </a:solidFill>
                <a:effectLst/>
                <a:latin typeface="+mj-lt"/>
                <a:ea typeface="+mj-ea"/>
                <a:cs typeface="Helvetica"/>
              </a:rPr>
              <a:t>adipiscing</a:t>
            </a:r>
            <a:r>
              <a:rPr lang="en-US" sz="1600" b="0" i="0" kern="1200" dirty="0">
                <a:solidFill>
                  <a:schemeClr val="tx1"/>
                </a:solidFill>
                <a:effectLst/>
                <a:latin typeface="+mj-lt"/>
                <a:ea typeface="+mj-ea"/>
                <a:cs typeface="Helvetica"/>
              </a:rPr>
              <a:t> </a:t>
            </a:r>
            <a:r>
              <a:rPr lang="en-US" sz="1600" b="0" i="0" kern="1200" dirty="0" err="1">
                <a:solidFill>
                  <a:schemeClr val="tx1"/>
                </a:solidFill>
                <a:effectLst/>
                <a:latin typeface="+mj-lt"/>
                <a:ea typeface="+mj-ea"/>
                <a:cs typeface="Helvetica"/>
              </a:rPr>
              <a:t>elit</a:t>
            </a:r>
            <a:r>
              <a:rPr lang="en-US" sz="1600" b="0" i="0" kern="1200" dirty="0">
                <a:solidFill>
                  <a:schemeClr val="tx1"/>
                </a:solidFill>
                <a:effectLst/>
                <a:latin typeface="+mj-lt"/>
                <a:ea typeface="+mj-ea"/>
                <a:cs typeface="Helvetica"/>
              </a:rPr>
              <a:t>, </a:t>
            </a:r>
            <a:r>
              <a:rPr lang="en-US" sz="1600" b="0" i="0" kern="1200" dirty="0" err="1">
                <a:solidFill>
                  <a:schemeClr val="tx1"/>
                </a:solidFill>
                <a:effectLst/>
                <a:latin typeface="+mj-lt"/>
                <a:ea typeface="+mj-ea"/>
                <a:cs typeface="Helvetica"/>
              </a:rPr>
              <a:t>sed</a:t>
            </a:r>
            <a:r>
              <a:rPr lang="en-US" sz="1600" b="0" i="0" kern="1200" dirty="0">
                <a:solidFill>
                  <a:schemeClr val="tx1"/>
                </a:solidFill>
                <a:effectLst/>
                <a:latin typeface="+mj-lt"/>
                <a:ea typeface="+mj-ea"/>
                <a:cs typeface="Helvetica"/>
              </a:rPr>
              <a:t> do </a:t>
            </a:r>
            <a:r>
              <a:rPr lang="en-US" sz="1600" b="0" i="0" kern="1200" dirty="0" err="1">
                <a:solidFill>
                  <a:schemeClr val="tx1"/>
                </a:solidFill>
                <a:effectLst/>
                <a:latin typeface="+mj-lt"/>
                <a:ea typeface="+mj-ea"/>
                <a:cs typeface="Helvetica"/>
              </a:rPr>
              <a:t>eiusmod</a:t>
            </a:r>
            <a:r>
              <a:rPr lang="en-US" sz="1600" b="0" i="0" kern="1200" dirty="0">
                <a:solidFill>
                  <a:schemeClr val="tx1"/>
                </a:solidFill>
                <a:effectLst/>
                <a:latin typeface="+mj-lt"/>
                <a:ea typeface="+mj-ea"/>
                <a:cs typeface="Helvetica"/>
              </a:rPr>
              <a:t> </a:t>
            </a:r>
            <a:r>
              <a:rPr lang="en-US" sz="1600" b="0" i="0" kern="1200" dirty="0" err="1">
                <a:solidFill>
                  <a:schemeClr val="tx1"/>
                </a:solidFill>
                <a:effectLst/>
                <a:latin typeface="+mj-lt"/>
                <a:ea typeface="+mj-ea"/>
                <a:cs typeface="Helvetica"/>
              </a:rPr>
              <a:t>tempor</a:t>
            </a:r>
            <a:r>
              <a:rPr lang="en-US" sz="1600" b="0" i="0" kern="1200" dirty="0">
                <a:solidFill>
                  <a:schemeClr val="tx1"/>
                </a:solidFill>
                <a:effectLst/>
                <a:latin typeface="+mj-lt"/>
                <a:ea typeface="+mj-ea"/>
                <a:cs typeface="Helvetica"/>
              </a:rPr>
              <a:t> </a:t>
            </a:r>
            <a:r>
              <a:rPr lang="en-US" sz="1600" b="0" i="0" kern="1200" dirty="0" err="1">
                <a:solidFill>
                  <a:schemeClr val="tx1"/>
                </a:solidFill>
                <a:effectLst/>
                <a:latin typeface="+mj-lt"/>
                <a:ea typeface="+mj-ea"/>
                <a:cs typeface="Helvetica"/>
              </a:rPr>
              <a:t>incididunt</a:t>
            </a:r>
            <a:r>
              <a:rPr lang="en-US" sz="1600" b="0" i="0" kern="1200" dirty="0">
                <a:solidFill>
                  <a:schemeClr val="tx1"/>
                </a:solidFill>
                <a:effectLst/>
                <a:latin typeface="+mj-lt"/>
                <a:ea typeface="+mj-ea"/>
                <a:cs typeface="Helvetica"/>
              </a:rPr>
              <a:t> </a:t>
            </a:r>
            <a:r>
              <a:rPr lang="en-US" sz="1600" b="0" i="0" kern="1200" dirty="0" err="1">
                <a:solidFill>
                  <a:schemeClr val="tx1"/>
                </a:solidFill>
                <a:effectLst/>
                <a:latin typeface="+mj-lt"/>
                <a:ea typeface="+mj-ea"/>
                <a:cs typeface="Helvetica"/>
              </a:rPr>
              <a:t>ut</a:t>
            </a:r>
            <a:r>
              <a:rPr lang="en-US" sz="1600" b="0" i="0" kern="1200" dirty="0">
                <a:solidFill>
                  <a:schemeClr val="tx1"/>
                </a:solidFill>
                <a:effectLst/>
                <a:latin typeface="+mj-lt"/>
                <a:ea typeface="+mj-ea"/>
                <a:cs typeface="Helvetica"/>
              </a:rPr>
              <a:t> </a:t>
            </a:r>
            <a:r>
              <a:rPr lang="en-US" sz="1600" b="0" i="0" kern="1200" dirty="0" err="1">
                <a:solidFill>
                  <a:schemeClr val="tx1"/>
                </a:solidFill>
                <a:effectLst/>
                <a:latin typeface="+mj-lt"/>
                <a:ea typeface="+mj-ea"/>
                <a:cs typeface="Helvetica"/>
              </a:rPr>
              <a:t>labore</a:t>
            </a:r>
            <a:r>
              <a:rPr lang="en-US" sz="1600" b="0" i="0" kern="1200" dirty="0">
                <a:solidFill>
                  <a:schemeClr val="tx1"/>
                </a:solidFill>
                <a:effectLst/>
                <a:latin typeface="+mj-lt"/>
                <a:ea typeface="+mj-ea"/>
                <a:cs typeface="Helvetica"/>
              </a:rPr>
              <a:t> et </a:t>
            </a:r>
            <a:r>
              <a:rPr lang="en-US" sz="1600" b="0" i="0" kern="1200" dirty="0" err="1">
                <a:solidFill>
                  <a:schemeClr val="tx1"/>
                </a:solidFill>
                <a:effectLst/>
                <a:latin typeface="+mj-lt"/>
                <a:ea typeface="+mj-ea"/>
                <a:cs typeface="Helvetica"/>
              </a:rPr>
              <a:t>dolore</a:t>
            </a:r>
            <a:r>
              <a:rPr lang="en-US" sz="1600" b="0" i="0" kern="1200" dirty="0">
                <a:solidFill>
                  <a:schemeClr val="tx1"/>
                </a:solidFill>
                <a:effectLst/>
                <a:latin typeface="+mj-lt"/>
                <a:ea typeface="+mj-ea"/>
                <a:cs typeface="Helvetica"/>
              </a:rPr>
              <a:t> magna </a:t>
            </a:r>
            <a:r>
              <a:rPr lang="en-US" sz="1600" b="0" i="0" kern="1200" dirty="0" err="1">
                <a:solidFill>
                  <a:schemeClr val="tx1"/>
                </a:solidFill>
                <a:effectLst/>
                <a:latin typeface="+mj-lt"/>
                <a:ea typeface="+mj-ea"/>
                <a:cs typeface="Helvetica"/>
              </a:rPr>
              <a:t>aliqua</a:t>
            </a:r>
            <a:r>
              <a:rPr lang="en-US" sz="1600" b="0" i="0" kern="1200" dirty="0">
                <a:solidFill>
                  <a:schemeClr val="tx1"/>
                </a:solidFill>
                <a:effectLst/>
                <a:latin typeface="+mj-lt"/>
                <a:ea typeface="+mj-ea"/>
                <a:cs typeface="Helvetica"/>
              </a:rPr>
              <a:t>. </a:t>
            </a:r>
            <a:r>
              <a:rPr lang="en-US" sz="1600" b="0" i="0" kern="1200" dirty="0" err="1">
                <a:solidFill>
                  <a:schemeClr val="tx1"/>
                </a:solidFill>
                <a:effectLst/>
                <a:latin typeface="+mj-lt"/>
                <a:ea typeface="+mj-ea"/>
                <a:cs typeface="Helvetica"/>
              </a:rPr>
              <a:t>Ut</a:t>
            </a:r>
            <a:r>
              <a:rPr lang="en-US" sz="1600" b="0" i="0" kern="1200" dirty="0">
                <a:solidFill>
                  <a:schemeClr val="tx1"/>
                </a:solidFill>
                <a:effectLst/>
                <a:latin typeface="+mj-lt"/>
                <a:ea typeface="+mj-ea"/>
                <a:cs typeface="Helvetica"/>
              </a:rPr>
              <a:t> </a:t>
            </a:r>
            <a:r>
              <a:rPr lang="en-US" sz="1600" b="0" i="0" kern="1200" dirty="0" err="1">
                <a:solidFill>
                  <a:schemeClr val="tx1"/>
                </a:solidFill>
                <a:effectLst/>
                <a:latin typeface="+mj-lt"/>
                <a:ea typeface="+mj-ea"/>
                <a:cs typeface="Helvetica"/>
              </a:rPr>
              <a:t>enim</a:t>
            </a:r>
            <a:r>
              <a:rPr lang="en-US" sz="1600" b="0" i="0" kern="1200" dirty="0">
                <a:solidFill>
                  <a:schemeClr val="tx1"/>
                </a:solidFill>
                <a:effectLst/>
                <a:latin typeface="+mj-lt"/>
                <a:ea typeface="+mj-ea"/>
                <a:cs typeface="Helvetica"/>
              </a:rPr>
              <a:t> ad minim </a:t>
            </a:r>
            <a:r>
              <a:rPr lang="en-US" sz="1600" b="0" i="0" kern="1200" dirty="0" err="1">
                <a:solidFill>
                  <a:schemeClr val="tx1"/>
                </a:solidFill>
                <a:effectLst/>
                <a:latin typeface="+mj-lt"/>
                <a:ea typeface="+mj-ea"/>
                <a:cs typeface="Helvetica"/>
              </a:rPr>
              <a:t>veniam</a:t>
            </a:r>
            <a:endParaRPr lang="en-US" sz="1600" dirty="0">
              <a:solidFill>
                <a:schemeClr val="tx1"/>
              </a:solidFill>
              <a:latin typeface="+mj-lt"/>
            </a:endParaRPr>
          </a:p>
        </p:txBody>
      </p:sp>
      <p:sp>
        <p:nvSpPr>
          <p:cNvPr id="12" name="TextBox 11"/>
          <p:cNvSpPr txBox="1"/>
          <p:nvPr userDrawn="1"/>
        </p:nvSpPr>
        <p:spPr>
          <a:xfrm>
            <a:off x="533400" y="4837172"/>
            <a:ext cx="3657600" cy="1346331"/>
          </a:xfrm>
          <a:prstGeom prst="rect">
            <a:avLst/>
          </a:prstGeom>
          <a:noFill/>
        </p:spPr>
        <p:txBody>
          <a:bodyPr wrap="square" rtlCol="0">
            <a:spAutoFit/>
          </a:bodyPr>
          <a:lstStyle/>
          <a:p>
            <a:pPr marL="102870" lvl="0" indent="-285750">
              <a:lnSpc>
                <a:spcPct val="150000"/>
              </a:lnSpc>
              <a:buFont typeface="Arial" charset="0"/>
              <a:buChar char="•"/>
            </a:pPr>
            <a:r>
              <a:rPr lang="en-US" sz="1400" kern="1200" dirty="0">
                <a:solidFill>
                  <a:schemeClr val="tx1"/>
                </a:solidFill>
                <a:latin typeface="+mj-lt"/>
                <a:ea typeface="+mn-ea"/>
                <a:cs typeface="+mn-cs"/>
              </a:rPr>
              <a:t>Times New Roman</a:t>
            </a:r>
          </a:p>
          <a:p>
            <a:pPr marL="102870" lvl="0" indent="-285750">
              <a:lnSpc>
                <a:spcPct val="150000"/>
              </a:lnSpc>
              <a:buFont typeface="Arial" charset="0"/>
              <a:buChar char="•"/>
            </a:pPr>
            <a:r>
              <a:rPr lang="en-US" sz="1400" kern="1200" dirty="0">
                <a:solidFill>
                  <a:schemeClr val="tx1"/>
                </a:solidFill>
                <a:latin typeface="+mj-lt"/>
                <a:ea typeface="+mn-ea"/>
                <a:cs typeface="+mn-cs"/>
              </a:rPr>
              <a:t>Times New Roman</a:t>
            </a:r>
          </a:p>
          <a:p>
            <a:pPr marL="102870" lvl="0" indent="-285750">
              <a:lnSpc>
                <a:spcPct val="150000"/>
              </a:lnSpc>
              <a:buFont typeface="Arial" charset="0"/>
              <a:buChar char="•"/>
            </a:pPr>
            <a:r>
              <a:rPr lang="en-US" sz="1400" kern="1200" dirty="0">
                <a:solidFill>
                  <a:schemeClr val="tx1"/>
                </a:solidFill>
                <a:latin typeface="+mj-lt"/>
                <a:ea typeface="+mn-ea"/>
                <a:cs typeface="+mn-cs"/>
              </a:rPr>
              <a:t>Times New Roman</a:t>
            </a:r>
          </a:p>
          <a:p>
            <a:pPr marL="102870" indent="-285750">
              <a:lnSpc>
                <a:spcPct val="150000"/>
              </a:lnSpc>
              <a:buFont typeface="Arial" charset="0"/>
              <a:buChar char="•"/>
            </a:pPr>
            <a:endParaRPr lang="en-US" sz="1400" dirty="0">
              <a:latin typeface="+mj-lt"/>
            </a:endParaRPr>
          </a:p>
        </p:txBody>
      </p:sp>
      <p:sp>
        <p:nvSpPr>
          <p:cNvPr id="13" name="Rectangle 12"/>
          <p:cNvSpPr/>
          <p:nvPr userDrawn="1"/>
        </p:nvSpPr>
        <p:spPr>
          <a:xfrm>
            <a:off x="4572000" y="2993303"/>
            <a:ext cx="4572000" cy="435697"/>
          </a:xfrm>
          <a:prstGeom prst="rect">
            <a:avLst/>
          </a:prstGeom>
          <a:solidFill>
            <a:srgbClr val="0079B3">
              <a:alpha val="8392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23813" algn="ctr"/>
            <a:r>
              <a:rPr lang="en-US" sz="1400" dirty="0">
                <a:latin typeface="Arial" charset="0"/>
                <a:ea typeface="Arial" charset="0"/>
                <a:cs typeface="Arial" charset="0"/>
              </a:rPr>
              <a:t>PHOTO CAPTION OR CONTENT</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11" name="Picture Placeholder 10"/>
          <p:cNvSpPr>
            <a:spLocks noGrp="1" noChangeAspect="1"/>
          </p:cNvSpPr>
          <p:nvPr>
            <p:ph type="pic" sz="quarter" idx="12"/>
          </p:nvPr>
        </p:nvSpPr>
        <p:spPr>
          <a:xfrm>
            <a:off x="4726997" y="165654"/>
            <a:ext cx="4113212" cy="3172968"/>
          </a:xfrm>
        </p:spPr>
        <p:txBody>
          <a:bodyPr/>
          <a:lstStyle/>
          <a:p>
            <a:endParaRPr lang="en-US"/>
          </a:p>
        </p:txBody>
      </p:sp>
      <p:sp>
        <p:nvSpPr>
          <p:cNvPr id="3" name="Footer Placeholder 2"/>
          <p:cNvSpPr>
            <a:spLocks noGrp="1"/>
          </p:cNvSpPr>
          <p:nvPr>
            <p:ph type="ftr" sz="quarter" idx="10"/>
          </p:nvPr>
        </p:nvSpPr>
        <p:spPr/>
        <p:txBody>
          <a:bodyPr/>
          <a:lstStyle/>
          <a:p>
            <a:endParaRPr lang="en-US" dirty="0"/>
          </a:p>
        </p:txBody>
      </p:sp>
      <p:sp>
        <p:nvSpPr>
          <p:cNvPr id="4" name="Slide Number Placeholder 3"/>
          <p:cNvSpPr>
            <a:spLocks noGrp="1"/>
          </p:cNvSpPr>
          <p:nvPr>
            <p:ph type="sldNum" sz="quarter" idx="11"/>
          </p:nvPr>
        </p:nvSpPr>
        <p:spPr/>
        <p:txBody>
          <a:bodyPr/>
          <a:lstStyle/>
          <a:p>
            <a:fld id="{6305453D-3CD3-4976-A000-9EC0DAD0A0DB}" type="slidenum">
              <a:rPr lang="en-US" smtClean="0"/>
              <a:pPr/>
              <a:t>‹#›</a:t>
            </a:fld>
            <a:endParaRPr lang="en-US" dirty="0"/>
          </a:p>
        </p:txBody>
      </p:sp>
      <p:sp>
        <p:nvSpPr>
          <p:cNvPr id="6" name="Title 1"/>
          <p:cNvSpPr>
            <a:spLocks noGrp="1"/>
          </p:cNvSpPr>
          <p:nvPr>
            <p:ph type="title"/>
          </p:nvPr>
        </p:nvSpPr>
        <p:spPr>
          <a:xfrm>
            <a:off x="0" y="0"/>
            <a:ext cx="4567960" cy="1143000"/>
          </a:xfrm>
        </p:spPr>
        <p:txBody>
          <a:bodyPr>
            <a:noAutofit/>
          </a:bodyPr>
          <a:lstStyle/>
          <a:p>
            <a:r>
              <a:rPr lang="en-US" sz="2800" b="1" dirty="0">
                <a:latin typeface="Arial" charset="0"/>
                <a:ea typeface="Arial" charset="0"/>
                <a:cs typeface="Arial" charset="0"/>
              </a:rPr>
              <a:t>Header</a:t>
            </a:r>
            <a:r>
              <a:rPr lang="en-US" sz="2800" b="1" dirty="0">
                <a:solidFill>
                  <a:srgbClr val="006CA7"/>
                </a:solidFill>
                <a:latin typeface="Arial" charset="0"/>
                <a:ea typeface="Arial" charset="0"/>
                <a:cs typeface="Arial" charset="0"/>
              </a:rPr>
              <a:t> </a:t>
            </a:r>
          </a:p>
        </p:txBody>
      </p:sp>
      <p:sp>
        <p:nvSpPr>
          <p:cNvPr id="7" name="Title 1"/>
          <p:cNvSpPr txBox="1">
            <a:spLocks/>
          </p:cNvSpPr>
          <p:nvPr userDrawn="1"/>
        </p:nvSpPr>
        <p:spPr>
          <a:xfrm>
            <a:off x="533400" y="1003624"/>
            <a:ext cx="3657600" cy="3472680"/>
          </a:xfrm>
          <a:prstGeom prst="rect">
            <a:avLst/>
          </a:prstGeom>
        </p:spPr>
        <p:txBody>
          <a:bodyPr vert="horz" lIns="91440" tIns="45720" rIns="91440" bIns="45720" rtlCol="0" anchor="t">
            <a:noAutofit/>
          </a:bodyPr>
          <a:lstStyle>
            <a:lvl1pPr algn="l" defTabSz="914400" rtl="0" eaLnBrk="1" latinLnBrk="0" hangingPunct="1">
              <a:spcBef>
                <a:spcPct val="0"/>
              </a:spcBef>
              <a:buNone/>
              <a:defRPr sz="2000" b="1" i="0" kern="1200">
                <a:solidFill>
                  <a:srgbClr val="0081C6"/>
                </a:solidFill>
                <a:latin typeface="+mn-lt"/>
                <a:ea typeface="+mj-ea"/>
                <a:cs typeface="Helvetica"/>
              </a:defRPr>
            </a:lvl1pPr>
          </a:lstStyle>
          <a:p>
            <a:r>
              <a:rPr lang="en-US" sz="1800" b="0" i="0" kern="1200" dirty="0">
                <a:solidFill>
                  <a:schemeClr val="tx1"/>
                </a:solidFill>
                <a:effectLst/>
                <a:latin typeface="+mj-lt"/>
                <a:ea typeface="Times" charset="0"/>
                <a:cs typeface="Times" charset="0"/>
              </a:rPr>
              <a:t>Lorem ipsum dolor sit </a:t>
            </a:r>
            <a:r>
              <a:rPr lang="en-US" sz="1800" b="0" i="0" kern="1200" dirty="0" err="1">
                <a:solidFill>
                  <a:schemeClr val="tx1"/>
                </a:solidFill>
                <a:effectLst/>
                <a:latin typeface="+mj-lt"/>
                <a:ea typeface="Times" charset="0"/>
                <a:cs typeface="Times" charset="0"/>
              </a:rPr>
              <a:t>amet</a:t>
            </a:r>
            <a:r>
              <a:rPr lang="en-US" sz="1800" b="0" i="0" kern="1200" dirty="0">
                <a:solidFill>
                  <a:schemeClr val="tx1"/>
                </a:solidFill>
                <a:effectLst/>
                <a:latin typeface="+mj-lt"/>
                <a:ea typeface="Times" charset="0"/>
                <a:cs typeface="Times" charset="0"/>
              </a:rPr>
              <a:t>, </a:t>
            </a:r>
            <a:r>
              <a:rPr lang="en-US" sz="1800" b="0" i="0" kern="1200" dirty="0" err="1">
                <a:solidFill>
                  <a:schemeClr val="tx1"/>
                </a:solidFill>
                <a:effectLst/>
                <a:latin typeface="+mj-lt"/>
                <a:ea typeface="Times" charset="0"/>
                <a:cs typeface="Times" charset="0"/>
              </a:rPr>
              <a:t>consectetur</a:t>
            </a:r>
            <a:r>
              <a:rPr lang="en-US" sz="1800" b="0" i="0" kern="1200" dirty="0">
                <a:solidFill>
                  <a:schemeClr val="tx1"/>
                </a:solidFill>
                <a:effectLst/>
                <a:latin typeface="+mj-lt"/>
                <a:ea typeface="Times" charset="0"/>
                <a:cs typeface="Times" charset="0"/>
              </a:rPr>
              <a:t> </a:t>
            </a:r>
            <a:r>
              <a:rPr lang="en-US" sz="1800" b="0" i="0" kern="1200" dirty="0" err="1">
                <a:solidFill>
                  <a:schemeClr val="tx1"/>
                </a:solidFill>
                <a:effectLst/>
                <a:latin typeface="+mj-lt"/>
                <a:ea typeface="Times" charset="0"/>
                <a:cs typeface="Times" charset="0"/>
              </a:rPr>
              <a:t>adipiscing</a:t>
            </a:r>
            <a:r>
              <a:rPr lang="en-US" sz="1800" b="0" i="0" kern="1200" dirty="0">
                <a:solidFill>
                  <a:schemeClr val="tx1"/>
                </a:solidFill>
                <a:effectLst/>
                <a:latin typeface="+mj-lt"/>
                <a:ea typeface="Times" charset="0"/>
                <a:cs typeface="Times" charset="0"/>
              </a:rPr>
              <a:t> </a:t>
            </a:r>
            <a:r>
              <a:rPr lang="en-US" sz="1800" b="0" i="0" kern="1200" dirty="0" err="1">
                <a:solidFill>
                  <a:schemeClr val="tx1"/>
                </a:solidFill>
                <a:effectLst/>
                <a:latin typeface="+mj-lt"/>
                <a:ea typeface="Times" charset="0"/>
                <a:cs typeface="Times" charset="0"/>
              </a:rPr>
              <a:t>elit</a:t>
            </a:r>
            <a:r>
              <a:rPr lang="en-US" sz="1800" b="0" i="0" kern="1200" dirty="0">
                <a:solidFill>
                  <a:schemeClr val="tx1"/>
                </a:solidFill>
                <a:effectLst/>
                <a:latin typeface="+mj-lt"/>
                <a:ea typeface="Times" charset="0"/>
                <a:cs typeface="Times" charset="0"/>
              </a:rPr>
              <a:t>, </a:t>
            </a:r>
            <a:r>
              <a:rPr lang="en-US" sz="1800" b="0" i="0" kern="1200" dirty="0" err="1">
                <a:solidFill>
                  <a:schemeClr val="tx1"/>
                </a:solidFill>
                <a:effectLst/>
                <a:latin typeface="+mj-lt"/>
                <a:ea typeface="Times" charset="0"/>
                <a:cs typeface="Times" charset="0"/>
              </a:rPr>
              <a:t>sed</a:t>
            </a:r>
            <a:r>
              <a:rPr lang="en-US" sz="1800" b="0" i="0" kern="1200" dirty="0">
                <a:solidFill>
                  <a:schemeClr val="tx1"/>
                </a:solidFill>
                <a:effectLst/>
                <a:latin typeface="+mj-lt"/>
                <a:ea typeface="Times" charset="0"/>
                <a:cs typeface="Times" charset="0"/>
              </a:rPr>
              <a:t> do </a:t>
            </a:r>
            <a:r>
              <a:rPr lang="en-US" sz="1800" b="0" i="0" kern="1200" dirty="0" err="1">
                <a:solidFill>
                  <a:schemeClr val="tx1"/>
                </a:solidFill>
                <a:effectLst/>
                <a:latin typeface="+mj-lt"/>
                <a:ea typeface="Times" charset="0"/>
                <a:cs typeface="Times" charset="0"/>
              </a:rPr>
              <a:t>eiusmod</a:t>
            </a:r>
            <a:r>
              <a:rPr lang="en-US" sz="1800" b="0" i="0" kern="1200" dirty="0">
                <a:solidFill>
                  <a:schemeClr val="tx1"/>
                </a:solidFill>
                <a:effectLst/>
                <a:latin typeface="+mj-lt"/>
                <a:ea typeface="Times" charset="0"/>
                <a:cs typeface="Times" charset="0"/>
              </a:rPr>
              <a:t> </a:t>
            </a:r>
            <a:r>
              <a:rPr lang="en-US" sz="1800" b="0" i="0" kern="1200" dirty="0" err="1">
                <a:solidFill>
                  <a:schemeClr val="tx1"/>
                </a:solidFill>
                <a:effectLst/>
                <a:latin typeface="+mj-lt"/>
                <a:ea typeface="Times" charset="0"/>
                <a:cs typeface="Times" charset="0"/>
              </a:rPr>
              <a:t>tempor</a:t>
            </a:r>
            <a:r>
              <a:rPr lang="en-US" sz="1800" b="0" i="0" kern="1200" dirty="0">
                <a:solidFill>
                  <a:schemeClr val="tx1"/>
                </a:solidFill>
                <a:effectLst/>
                <a:latin typeface="+mj-lt"/>
                <a:ea typeface="Times" charset="0"/>
                <a:cs typeface="Times" charset="0"/>
              </a:rPr>
              <a:t> </a:t>
            </a:r>
            <a:r>
              <a:rPr lang="en-US" sz="1800" b="0" i="0" kern="1200" dirty="0" err="1">
                <a:solidFill>
                  <a:schemeClr val="tx1"/>
                </a:solidFill>
                <a:effectLst/>
                <a:latin typeface="+mj-lt"/>
                <a:ea typeface="Times" charset="0"/>
                <a:cs typeface="Times" charset="0"/>
              </a:rPr>
              <a:t>incididunt</a:t>
            </a:r>
            <a:r>
              <a:rPr lang="en-US" sz="1800" b="0" i="0" kern="1200" dirty="0">
                <a:solidFill>
                  <a:schemeClr val="tx1"/>
                </a:solidFill>
                <a:effectLst/>
                <a:latin typeface="+mj-lt"/>
                <a:ea typeface="Times" charset="0"/>
                <a:cs typeface="Times" charset="0"/>
              </a:rPr>
              <a:t> </a:t>
            </a:r>
            <a:r>
              <a:rPr lang="en-US" sz="1800" b="0" i="0" kern="1200" dirty="0" err="1">
                <a:solidFill>
                  <a:schemeClr val="tx1"/>
                </a:solidFill>
                <a:effectLst/>
                <a:latin typeface="+mj-lt"/>
                <a:ea typeface="Times" charset="0"/>
                <a:cs typeface="Times" charset="0"/>
              </a:rPr>
              <a:t>ut</a:t>
            </a:r>
            <a:r>
              <a:rPr lang="en-US" sz="1800" b="0" i="0" kern="1200" dirty="0">
                <a:solidFill>
                  <a:schemeClr val="tx1"/>
                </a:solidFill>
                <a:effectLst/>
                <a:latin typeface="+mj-lt"/>
                <a:ea typeface="Times" charset="0"/>
                <a:cs typeface="Times" charset="0"/>
              </a:rPr>
              <a:t> </a:t>
            </a:r>
            <a:r>
              <a:rPr lang="en-US" sz="1800" b="0" i="0" kern="1200" dirty="0" err="1">
                <a:solidFill>
                  <a:schemeClr val="tx1"/>
                </a:solidFill>
                <a:effectLst/>
                <a:latin typeface="+mj-lt"/>
                <a:ea typeface="Times" charset="0"/>
                <a:cs typeface="Times" charset="0"/>
              </a:rPr>
              <a:t>labore</a:t>
            </a:r>
            <a:r>
              <a:rPr lang="en-US" sz="1800" b="0" i="0" kern="1200" dirty="0">
                <a:solidFill>
                  <a:schemeClr val="tx1"/>
                </a:solidFill>
                <a:effectLst/>
                <a:latin typeface="+mj-lt"/>
                <a:ea typeface="Times" charset="0"/>
                <a:cs typeface="Times" charset="0"/>
              </a:rPr>
              <a:t> et </a:t>
            </a:r>
            <a:r>
              <a:rPr lang="en-US" sz="1800" b="0" i="0" kern="1200" dirty="0" err="1">
                <a:solidFill>
                  <a:schemeClr val="tx1"/>
                </a:solidFill>
                <a:effectLst/>
                <a:latin typeface="+mj-lt"/>
                <a:ea typeface="Times" charset="0"/>
                <a:cs typeface="Times" charset="0"/>
              </a:rPr>
              <a:t>dolore</a:t>
            </a:r>
            <a:r>
              <a:rPr lang="en-US" sz="1800" b="0" i="0" kern="1200" dirty="0">
                <a:solidFill>
                  <a:schemeClr val="tx1"/>
                </a:solidFill>
                <a:effectLst/>
                <a:latin typeface="+mj-lt"/>
                <a:ea typeface="Times" charset="0"/>
                <a:cs typeface="Times" charset="0"/>
              </a:rPr>
              <a:t> magna </a:t>
            </a:r>
            <a:r>
              <a:rPr lang="en-US" sz="1800" b="0" i="0" kern="1200" dirty="0" err="1">
                <a:solidFill>
                  <a:schemeClr val="tx1"/>
                </a:solidFill>
                <a:effectLst/>
                <a:latin typeface="+mj-lt"/>
                <a:ea typeface="Times" charset="0"/>
                <a:cs typeface="Times" charset="0"/>
              </a:rPr>
              <a:t>aliqua</a:t>
            </a:r>
            <a:r>
              <a:rPr lang="en-US" sz="1800" b="0" i="0" kern="1200" dirty="0">
                <a:solidFill>
                  <a:schemeClr val="tx1"/>
                </a:solidFill>
                <a:effectLst/>
                <a:latin typeface="+mj-lt"/>
                <a:ea typeface="Times" charset="0"/>
                <a:cs typeface="Times" charset="0"/>
              </a:rPr>
              <a:t>. </a:t>
            </a:r>
            <a:r>
              <a:rPr lang="en-US" sz="1800" b="0" i="0" kern="1200" dirty="0" err="1">
                <a:solidFill>
                  <a:schemeClr val="tx1"/>
                </a:solidFill>
                <a:effectLst/>
                <a:latin typeface="+mj-lt"/>
                <a:ea typeface="Times" charset="0"/>
                <a:cs typeface="Times" charset="0"/>
              </a:rPr>
              <a:t>Ut</a:t>
            </a:r>
            <a:r>
              <a:rPr lang="en-US" sz="1800" b="0" i="0" kern="1200" dirty="0">
                <a:solidFill>
                  <a:schemeClr val="tx1"/>
                </a:solidFill>
                <a:effectLst/>
                <a:latin typeface="+mj-lt"/>
                <a:ea typeface="Times" charset="0"/>
                <a:cs typeface="Times" charset="0"/>
              </a:rPr>
              <a:t> </a:t>
            </a:r>
            <a:r>
              <a:rPr lang="en-US" sz="1800" b="0" i="0" kern="1200" dirty="0" err="1">
                <a:solidFill>
                  <a:schemeClr val="tx1"/>
                </a:solidFill>
                <a:effectLst/>
                <a:latin typeface="+mj-lt"/>
                <a:ea typeface="Times" charset="0"/>
                <a:cs typeface="Times" charset="0"/>
              </a:rPr>
              <a:t>enim</a:t>
            </a:r>
            <a:r>
              <a:rPr lang="en-US" sz="1800" b="0" i="0" kern="1200" dirty="0">
                <a:solidFill>
                  <a:schemeClr val="tx1"/>
                </a:solidFill>
                <a:effectLst/>
                <a:latin typeface="+mj-lt"/>
                <a:ea typeface="Times" charset="0"/>
                <a:cs typeface="Times" charset="0"/>
              </a:rPr>
              <a:t> ad minim </a:t>
            </a:r>
            <a:r>
              <a:rPr lang="en-US" sz="1800" b="0" i="0" kern="1200" dirty="0" err="1">
                <a:solidFill>
                  <a:schemeClr val="tx1"/>
                </a:solidFill>
                <a:effectLst/>
                <a:latin typeface="+mj-lt"/>
                <a:ea typeface="Times" charset="0"/>
                <a:cs typeface="Times" charset="0"/>
              </a:rPr>
              <a:t>veniam</a:t>
            </a:r>
            <a:endParaRPr lang="en-US" sz="1800" b="0" i="0" kern="1200" dirty="0">
              <a:solidFill>
                <a:schemeClr val="tx1"/>
              </a:solidFill>
              <a:effectLst/>
              <a:latin typeface="+mj-lt"/>
              <a:ea typeface="Times" charset="0"/>
              <a:cs typeface="Times" charset="0"/>
            </a:endParaRPr>
          </a:p>
          <a:p>
            <a:endParaRPr lang="en-US" sz="1800" b="0" i="0" kern="1200" dirty="0">
              <a:solidFill>
                <a:schemeClr val="tx1"/>
              </a:solidFill>
              <a:effectLst/>
              <a:latin typeface="+mj-lt"/>
              <a:ea typeface="Times" charset="0"/>
              <a:cs typeface="Times" charset="0"/>
            </a:endParaRPr>
          </a:p>
          <a:p>
            <a:r>
              <a:rPr lang="en-US" sz="1800" b="0" dirty="0">
                <a:solidFill>
                  <a:schemeClr val="tx1"/>
                </a:solidFill>
                <a:latin typeface="+mj-lt"/>
                <a:ea typeface="Times" charset="0"/>
                <a:cs typeface="Times" charset="0"/>
              </a:rPr>
              <a:t>Lorem ipsum dolor sit amet, consectetuer adipiscing elit. Maecenas porttitor congue massa. Fusce posuere, magna sed </a:t>
            </a:r>
            <a:r>
              <a:rPr lang="en-US" sz="1800" b="0" dirty="0" err="1">
                <a:solidFill>
                  <a:schemeClr val="tx1"/>
                </a:solidFill>
                <a:latin typeface="+mj-lt"/>
                <a:ea typeface="Times" charset="0"/>
                <a:cs typeface="Times" charset="0"/>
              </a:rPr>
              <a:t>pulvinar</a:t>
            </a:r>
            <a:r>
              <a:rPr lang="en-US" sz="1800" b="0" dirty="0">
                <a:solidFill>
                  <a:schemeClr val="tx1"/>
                </a:solidFill>
                <a:latin typeface="+mj-lt"/>
                <a:ea typeface="Times" charset="0"/>
                <a:cs typeface="Times" charset="0"/>
              </a:rPr>
              <a:t> </a:t>
            </a:r>
            <a:r>
              <a:rPr lang="en-US" sz="1800" b="0" dirty="0" err="1">
                <a:solidFill>
                  <a:schemeClr val="tx1"/>
                </a:solidFill>
                <a:latin typeface="+mj-lt"/>
                <a:ea typeface="Times" charset="0"/>
                <a:cs typeface="Times" charset="0"/>
              </a:rPr>
              <a:t>ultricies</a:t>
            </a:r>
            <a:r>
              <a:rPr lang="en-US" sz="1800" b="0" dirty="0">
                <a:solidFill>
                  <a:schemeClr val="tx1"/>
                </a:solidFill>
                <a:latin typeface="+mj-lt"/>
                <a:ea typeface="Times" charset="0"/>
                <a:cs typeface="Times" charset="0"/>
              </a:rPr>
              <a:t>.</a:t>
            </a:r>
          </a:p>
          <a:p>
            <a:endParaRPr lang="en-US" sz="1800" b="0" dirty="0">
              <a:solidFill>
                <a:schemeClr val="tx1"/>
              </a:solidFill>
              <a:latin typeface="+mj-lt"/>
              <a:ea typeface="Times" charset="0"/>
              <a:cs typeface="Times" charset="0"/>
            </a:endParaRPr>
          </a:p>
          <a:p>
            <a:endParaRPr lang="en-US" sz="1800" b="0" dirty="0">
              <a:solidFill>
                <a:schemeClr val="tx1"/>
              </a:solidFill>
              <a:latin typeface="+mj-lt"/>
              <a:ea typeface="Times" charset="0"/>
              <a:cs typeface="Times" charset="0"/>
            </a:endParaRPr>
          </a:p>
          <a:p>
            <a:endParaRPr lang="en-US" sz="1800" b="0" dirty="0">
              <a:solidFill>
                <a:schemeClr val="tx1"/>
              </a:solidFill>
              <a:latin typeface="+mj-lt"/>
              <a:ea typeface="Times" charset="0"/>
              <a:cs typeface="Times" charset="0"/>
            </a:endParaRPr>
          </a:p>
        </p:txBody>
      </p:sp>
      <p:sp>
        <p:nvSpPr>
          <p:cNvPr id="8" name="Content Placeholder 7"/>
          <p:cNvSpPr>
            <a:spLocks noGrp="1"/>
          </p:cNvSpPr>
          <p:nvPr>
            <p:ph sz="half" idx="1"/>
          </p:nvPr>
        </p:nvSpPr>
        <p:spPr>
          <a:xfrm>
            <a:off x="457200" y="4369980"/>
            <a:ext cx="8382000" cy="1733110"/>
          </a:xfrm>
        </p:spPr>
        <p:txBody>
          <a:bodyPr>
            <a:normAutofit fontScale="92500" lnSpcReduction="10000"/>
          </a:bodyPr>
          <a:lstStyle>
            <a:lvl2pPr>
              <a:defRPr sz="2400"/>
            </a:lvl2pPr>
            <a:lvl3pPr>
              <a:defRPr sz="2400"/>
            </a:lvl3pPr>
            <a:lvl4pPr>
              <a:defRPr sz="2200"/>
            </a:lvl4pPr>
          </a:lstStyle>
          <a:p>
            <a:pPr lvl="1"/>
            <a:r>
              <a:rPr lang="en-US" dirty="0"/>
              <a:t>Second level </a:t>
            </a:r>
            <a:r>
              <a:rPr lang="en-US" dirty="0">
                <a:ea typeface="Times" charset="0"/>
                <a:cs typeface="Times" charset="0"/>
              </a:rPr>
              <a:t>ipsum dolor sit </a:t>
            </a:r>
            <a:r>
              <a:rPr lang="en-US" dirty="0" err="1">
                <a:ea typeface="Times" charset="0"/>
                <a:cs typeface="Times" charset="0"/>
              </a:rPr>
              <a:t>amet</a:t>
            </a:r>
            <a:r>
              <a:rPr lang="en-US" dirty="0">
                <a:ea typeface="Times" charset="0"/>
                <a:cs typeface="Times" charset="0"/>
              </a:rPr>
              <a:t>, ipsum dolor sit </a:t>
            </a:r>
            <a:r>
              <a:rPr lang="en-US" dirty="0" err="1">
                <a:ea typeface="Times" charset="0"/>
                <a:cs typeface="Times" charset="0"/>
              </a:rPr>
              <a:t>amet</a:t>
            </a:r>
            <a:r>
              <a:rPr lang="en-US" dirty="0">
                <a:ea typeface="Times" charset="0"/>
                <a:cs typeface="Times" charset="0"/>
              </a:rPr>
              <a:t>, </a:t>
            </a:r>
            <a:endParaRPr lang="en-US" dirty="0"/>
          </a:p>
          <a:p>
            <a:pPr lvl="2"/>
            <a:r>
              <a:rPr lang="en-US" dirty="0"/>
              <a:t>Third level </a:t>
            </a:r>
            <a:r>
              <a:rPr lang="en-US" dirty="0">
                <a:ea typeface="Times" charset="0"/>
                <a:cs typeface="Times" charset="0"/>
              </a:rPr>
              <a:t>ipsum dolor sit </a:t>
            </a:r>
            <a:r>
              <a:rPr lang="en-US" dirty="0" err="1">
                <a:ea typeface="Times" charset="0"/>
                <a:cs typeface="Times" charset="0"/>
              </a:rPr>
              <a:t>amet</a:t>
            </a:r>
            <a:r>
              <a:rPr lang="en-US" dirty="0">
                <a:ea typeface="Times" charset="0"/>
                <a:cs typeface="Times" charset="0"/>
              </a:rPr>
              <a:t>, ipsum dolor sit </a:t>
            </a:r>
            <a:r>
              <a:rPr lang="en-US" dirty="0" err="1">
                <a:ea typeface="Times" charset="0"/>
                <a:cs typeface="Times" charset="0"/>
              </a:rPr>
              <a:t>amet</a:t>
            </a:r>
            <a:r>
              <a:rPr lang="en-US" dirty="0">
                <a:ea typeface="Times" charset="0"/>
                <a:cs typeface="Times" charset="0"/>
              </a:rPr>
              <a:t>, ipsum dolor sit </a:t>
            </a:r>
            <a:r>
              <a:rPr lang="en-US" dirty="0" err="1">
                <a:ea typeface="Times" charset="0"/>
                <a:cs typeface="Times" charset="0"/>
              </a:rPr>
              <a:t>amet</a:t>
            </a:r>
            <a:r>
              <a:rPr lang="en-US" dirty="0">
                <a:ea typeface="Times" charset="0"/>
                <a:cs typeface="Times" charset="0"/>
              </a:rPr>
              <a:t>, </a:t>
            </a:r>
            <a:endParaRPr lang="en-US" dirty="0"/>
          </a:p>
          <a:p>
            <a:pPr lvl="3"/>
            <a:r>
              <a:rPr lang="en-US" dirty="0"/>
              <a:t>Fourth level </a:t>
            </a:r>
            <a:r>
              <a:rPr lang="en-US" dirty="0">
                <a:ea typeface="Times" charset="0"/>
                <a:cs typeface="Times" charset="0"/>
              </a:rPr>
              <a:t>ipsum dolor sit </a:t>
            </a:r>
            <a:r>
              <a:rPr lang="en-US" dirty="0" err="1">
                <a:ea typeface="Times" charset="0"/>
                <a:cs typeface="Times" charset="0"/>
              </a:rPr>
              <a:t>amet</a:t>
            </a:r>
            <a:r>
              <a:rPr lang="en-US" dirty="0">
                <a:ea typeface="Times" charset="0"/>
                <a:cs typeface="Times" charset="0"/>
              </a:rPr>
              <a:t>, ipsum dolor sit </a:t>
            </a:r>
            <a:r>
              <a:rPr lang="en-US" dirty="0" err="1">
                <a:ea typeface="Times" charset="0"/>
                <a:cs typeface="Times" charset="0"/>
              </a:rPr>
              <a:t>amet</a:t>
            </a:r>
            <a:r>
              <a:rPr lang="en-US" dirty="0">
                <a:ea typeface="Times" charset="0"/>
                <a:cs typeface="Times" charset="0"/>
              </a:rPr>
              <a:t>, ipsum dolor sit </a:t>
            </a:r>
            <a:endParaRPr lang="en-US" sz="1400" dirty="0"/>
          </a:p>
          <a:p>
            <a:endParaRPr lang="en-US" sz="1400" dirty="0"/>
          </a:p>
          <a:p>
            <a:endParaRPr lang="en-US" sz="1400" b="1" dirty="0">
              <a:latin typeface="Times New Roman" charset="0"/>
              <a:ea typeface="Times New Roman" charset="0"/>
              <a:cs typeface="Times New Roman" charset="0"/>
            </a:endParaRPr>
          </a:p>
          <a:p>
            <a:endParaRPr lang="en-US" sz="1400" dirty="0"/>
          </a:p>
          <a:p>
            <a:endParaRPr lang="en-US" sz="1400" dirty="0"/>
          </a:p>
          <a:p>
            <a:endParaRPr lang="en-US" sz="1400" b="1" dirty="0">
              <a:latin typeface="Times New Roman" charset="0"/>
              <a:ea typeface="Times New Roman" charset="0"/>
              <a:cs typeface="Times New Roman" charset="0"/>
            </a:endParaRPr>
          </a:p>
        </p:txBody>
      </p:sp>
      <p:sp>
        <p:nvSpPr>
          <p:cNvPr id="9" name="Rectangle 8"/>
          <p:cNvSpPr/>
          <p:nvPr userDrawn="1"/>
        </p:nvSpPr>
        <p:spPr>
          <a:xfrm>
            <a:off x="4726204" y="2972862"/>
            <a:ext cx="4114800" cy="365760"/>
          </a:xfrm>
          <a:prstGeom prst="rect">
            <a:avLst/>
          </a:prstGeom>
          <a:solidFill>
            <a:srgbClr val="0079B3">
              <a:alpha val="8392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23813" algn="ctr"/>
            <a:r>
              <a:rPr lang="en-US" sz="1400" dirty="0">
                <a:latin typeface="Arial" charset="0"/>
                <a:ea typeface="Arial" charset="0"/>
                <a:cs typeface="Arial" charset="0"/>
              </a:rPr>
              <a:t>PHOTO CAPTION OR CONTENT</a:t>
            </a:r>
          </a:p>
        </p:txBody>
      </p:sp>
    </p:spTree>
    <p:extLst>
      <p:ext uri="{BB962C8B-B14F-4D97-AF65-F5344CB8AC3E}">
        <p14:creationId xmlns:p14="http://schemas.microsoft.com/office/powerpoint/2010/main" val="5456981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2130425"/>
            <a:ext cx="7772400" cy="1470025"/>
          </a:xfrm>
        </p:spPr>
        <p:txBody>
          <a:bodyPr/>
          <a:lstStyle>
            <a:lvl1pPr>
              <a:defRPr b="1" baseline="0"/>
            </a:lvl1pPr>
          </a:lstStyle>
          <a:p>
            <a:r>
              <a:rPr lang="en-US" dirty="0"/>
              <a:t>Title - Arial</a:t>
            </a:r>
          </a:p>
        </p:txBody>
      </p:sp>
      <p:sp>
        <p:nvSpPr>
          <p:cNvPr id="3" name="Subtitle 2"/>
          <p:cNvSpPr>
            <a:spLocks noGrp="1"/>
          </p:cNvSpPr>
          <p:nvPr>
            <p:ph type="subTitle" idx="1" hasCustomPrompt="1"/>
          </p:nvPr>
        </p:nvSpPr>
        <p:spPr>
          <a:xfrm>
            <a:off x="1371600" y="3886200"/>
            <a:ext cx="6400800" cy="1752600"/>
          </a:xfrm>
        </p:spPr>
        <p:txBody>
          <a:bodyPr/>
          <a:lstStyle>
            <a:lvl1pPr marL="0" indent="0" algn="ctr">
              <a:buNone/>
              <a:defRPr>
                <a:solidFill>
                  <a:schemeClr val="tx1"/>
                </a:solidFill>
                <a:latin typeface="+mn-lt"/>
                <a:cs typeface="Helvetic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Subhead - Arial</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305453D-3CD3-4976-A000-9EC0DAD0A0D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Headline - Arial</a:t>
            </a:r>
          </a:p>
        </p:txBody>
      </p:sp>
      <p:sp>
        <p:nvSpPr>
          <p:cNvPr id="3" name="Content Placeholder 2"/>
          <p:cNvSpPr>
            <a:spLocks noGrp="1"/>
          </p:cNvSpPr>
          <p:nvPr>
            <p:ph idx="1" hasCustomPrompt="1"/>
          </p:nvPr>
        </p:nvSpPr>
        <p:spPr/>
        <p:txBody>
          <a:bodyPr/>
          <a:lstStyle>
            <a:lvl1pPr>
              <a:defRPr baseline="0">
                <a:solidFill>
                  <a:schemeClr val="tx1"/>
                </a:solidFill>
                <a:latin typeface="+mj-lt"/>
              </a:defRPr>
            </a:lvl1pPr>
          </a:lstStyle>
          <a:p>
            <a:pPr lvl="0"/>
            <a:r>
              <a:rPr lang="en-US" dirty="0"/>
              <a:t>Body Copy – Times New Roman</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305453D-3CD3-4976-A000-9EC0DAD0A0D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800" b="1"/>
            </a:lvl1pPr>
          </a:lstStyle>
          <a:p>
            <a:r>
              <a:rPr lang="en-US" dirty="0"/>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400">
                <a:solidFill>
                  <a:schemeClr val="tx1"/>
                </a:solidFill>
                <a:latin typeface="+mj-lt"/>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0"/>
            <a:ext cx="4038600" cy="4525963"/>
          </a:xfrm>
        </p:spPr>
        <p:txBody>
          <a:bodyPr/>
          <a:lstStyle>
            <a:lvl1pPr>
              <a:defRPr sz="2400">
                <a:solidFill>
                  <a:schemeClr val="tx1"/>
                </a:solidFill>
                <a:latin typeface="+mj-lt"/>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305453D-3CD3-4976-A000-9EC0DAD0A0D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800" b="1"/>
            </a:lvl1pPr>
          </a:lstStyle>
          <a:p>
            <a:r>
              <a:rPr lang="en-US" dirty="0"/>
              <a:t>Click to edit Master title style</a:t>
            </a:r>
          </a:p>
        </p:txBody>
      </p:sp>
      <p:sp>
        <p:nvSpPr>
          <p:cNvPr id="3" name="Text Placeholder 2"/>
          <p:cNvSpPr>
            <a:spLocks noGrp="1"/>
          </p:cNvSpPr>
          <p:nvPr>
            <p:ph type="body" idx="1"/>
          </p:nvPr>
        </p:nvSpPr>
        <p:spPr>
          <a:xfrm>
            <a:off x="457200" y="1543267"/>
            <a:ext cx="4040188" cy="639762"/>
          </a:xfrm>
        </p:spPr>
        <p:txBody>
          <a:bodyPr anchor="t">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solidFill>
                  <a:schemeClr val="tx1"/>
                </a:solidFill>
                <a:latin typeface="+mj-lt"/>
              </a:defRPr>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5" y="1535113"/>
            <a:ext cx="4041775" cy="639762"/>
          </a:xfrm>
        </p:spPr>
        <p:txBody>
          <a:bodyPr anchor="t">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1800">
                <a:solidFill>
                  <a:schemeClr val="tx1"/>
                </a:solidFill>
                <a:latin typeface="+mj-lt"/>
              </a:defRPr>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305453D-3CD3-4976-A000-9EC0DAD0A0D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3124200" y="6553200"/>
            <a:ext cx="2895600" cy="16827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553200"/>
            <a:ext cx="2133600" cy="168275"/>
          </a:xfrm>
          <a:prstGeom prst="rect">
            <a:avLst/>
          </a:prstGeom>
        </p:spPr>
        <p:txBody>
          <a:bodyPr vert="horz" lIns="91440" tIns="45720" rIns="91440" bIns="45720" rtlCol="0" anchor="ctr"/>
          <a:lstStyle>
            <a:lvl1pPr algn="r">
              <a:defRPr sz="1200">
                <a:solidFill>
                  <a:schemeClr val="tx1">
                    <a:tint val="75000"/>
                  </a:schemeClr>
                </a:solidFill>
              </a:defRPr>
            </a:lvl1pPr>
          </a:lstStyle>
          <a:p>
            <a:fld id="{6305453D-3CD3-4976-A000-9EC0DAD0A0DB}" type="slidenum">
              <a:rPr lang="en-US" smtClean="0"/>
              <a:pPr/>
              <a:t>‹#›</a:t>
            </a:fld>
            <a:endParaRPr lang="en-US" dirty="0"/>
          </a:p>
        </p:txBody>
      </p:sp>
      <p:cxnSp>
        <p:nvCxnSpPr>
          <p:cNvPr id="19" name="Straight Connector 18"/>
          <p:cNvCxnSpPr/>
          <p:nvPr/>
        </p:nvCxnSpPr>
        <p:spPr>
          <a:xfrm>
            <a:off x="2514600" y="6507480"/>
            <a:ext cx="6172200" cy="1588"/>
          </a:xfrm>
          <a:prstGeom prst="line">
            <a:avLst/>
          </a:prstGeom>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a:blip r:embed="rId13" cstate="email">
            <a:extLst>
              <a:ext uri="{28A0092B-C50C-407E-A947-70E740481C1C}">
                <a14:useLocalDpi xmlns:a14="http://schemas.microsoft.com/office/drawing/2010/main"/>
              </a:ext>
            </a:extLst>
          </a:blip>
          <a:stretch>
            <a:fillRect/>
          </a:stretch>
        </p:blipFill>
        <p:spPr>
          <a:xfrm>
            <a:off x="457200" y="6334151"/>
            <a:ext cx="1828800" cy="319991"/>
          </a:xfrm>
          <a:prstGeom prst="rect">
            <a:avLst/>
          </a:prstGeom>
        </p:spPr>
      </p:pic>
    </p:spTree>
  </p:cSld>
  <p:clrMap bg1="lt1" tx1="dk1" bg2="lt2" tx2="dk2" accent1="accent1" accent2="accent2" accent3="accent3" accent4="accent4" accent5="accent5" accent6="accent6" hlink="hlink" folHlink="folHlink"/>
  <p:sldLayoutIdLst>
    <p:sldLayoutId id="2147483655" r:id="rId1"/>
    <p:sldLayoutId id="2147483658" r:id="rId2"/>
    <p:sldLayoutId id="2147483657" r:id="rId3"/>
    <p:sldLayoutId id="2147483659" r:id="rId4"/>
    <p:sldLayoutId id="2147483662" r:id="rId5"/>
    <p:sldLayoutId id="2147483649" r:id="rId6"/>
    <p:sldLayoutId id="2147483650" r:id="rId7"/>
    <p:sldLayoutId id="2147483652" r:id="rId8"/>
    <p:sldLayoutId id="2147483653" r:id="rId9"/>
    <p:sldLayoutId id="2147483654" r:id="rId10"/>
    <p:sldLayoutId id="2147483656" r:id="rId11"/>
  </p:sldLayoutIdLst>
  <p:txStyles>
    <p:titleStyle>
      <a:lvl1pPr algn="ctr" defTabSz="914400" rtl="0" eaLnBrk="1" latinLnBrk="0" hangingPunct="1">
        <a:spcBef>
          <a:spcPct val="0"/>
        </a:spcBef>
        <a:buNone/>
        <a:defRPr sz="4400" b="0" i="0" kern="1200">
          <a:solidFill>
            <a:srgbClr val="0081C6"/>
          </a:solidFill>
          <a:latin typeface="+mn-lt"/>
          <a:ea typeface="+mj-ea"/>
          <a:cs typeface="Helvetica"/>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j-lt"/>
          <a:ea typeface="+mn-ea"/>
          <a:cs typeface="Times New Roman"/>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Times New Roman"/>
          <a:ea typeface="+mn-ea"/>
          <a:cs typeface="Times New Roman"/>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Times New Roman"/>
          <a:ea typeface="+mn-ea"/>
          <a:cs typeface="Times New Roman"/>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Times New Roman"/>
          <a:ea typeface="+mn-ea"/>
          <a:cs typeface="Times New Roman"/>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Times New Roman"/>
          <a:ea typeface="+mn-ea"/>
          <a:cs typeface="Times New Roman"/>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1" name="Picture 10"/>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587424" y="3276600"/>
            <a:ext cx="2033244" cy="355764"/>
          </a:xfrm>
          <a:prstGeom prst="rect">
            <a:avLst/>
          </a:prstGeom>
        </p:spPr>
      </p:pic>
      <p:cxnSp>
        <p:nvCxnSpPr>
          <p:cNvPr id="12" name="Straight Connector 11"/>
          <p:cNvCxnSpPr/>
          <p:nvPr userDrawn="1"/>
        </p:nvCxnSpPr>
        <p:spPr>
          <a:xfrm>
            <a:off x="2514600" y="3048000"/>
            <a:ext cx="4114800" cy="0"/>
          </a:xfrm>
          <a:prstGeom prst="line">
            <a:avLst/>
          </a:prstGeom>
          <a:ln>
            <a:solidFill>
              <a:srgbClr val="0081C6"/>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userDrawn="1"/>
        </p:nvSpPr>
        <p:spPr>
          <a:xfrm>
            <a:off x="1940768" y="2226666"/>
            <a:ext cx="5281125" cy="707886"/>
          </a:xfrm>
          <a:prstGeom prst="rect">
            <a:avLst/>
          </a:prstGeom>
          <a:noFill/>
        </p:spPr>
        <p:txBody>
          <a:bodyPr wrap="square" rtlCol="0">
            <a:spAutoFit/>
          </a:bodyPr>
          <a:lstStyle/>
          <a:p>
            <a:pPr algn="ctr"/>
            <a:r>
              <a:rPr lang="en-US" sz="4000" b="1" dirty="0">
                <a:solidFill>
                  <a:srgbClr val="0081C6"/>
                </a:solidFill>
                <a:latin typeface="Arial" charset="0"/>
                <a:ea typeface="Arial" charset="0"/>
                <a:cs typeface="Arial" charset="0"/>
              </a:rPr>
              <a:t>Header Here</a:t>
            </a:r>
            <a:endParaRPr lang="en-US" sz="4000" dirty="0">
              <a:solidFill>
                <a:srgbClr val="0081C6"/>
              </a:solidFill>
              <a:latin typeface="Arial" charset="0"/>
              <a:ea typeface="Arial" charset="0"/>
              <a:cs typeface="Arial" charset="0"/>
            </a:endParaRPr>
          </a:p>
        </p:txBody>
      </p:sp>
      <p:sp>
        <p:nvSpPr>
          <p:cNvPr id="14" name="TextBox 13"/>
          <p:cNvSpPr txBox="1"/>
          <p:nvPr userDrawn="1"/>
        </p:nvSpPr>
        <p:spPr>
          <a:xfrm>
            <a:off x="1884781" y="3124200"/>
            <a:ext cx="5430417" cy="461665"/>
          </a:xfrm>
          <a:prstGeom prst="rect">
            <a:avLst/>
          </a:prstGeom>
          <a:noFill/>
        </p:spPr>
        <p:txBody>
          <a:bodyPr wrap="square" rtlCol="0">
            <a:spAutoFit/>
          </a:bodyPr>
          <a:lstStyle/>
          <a:p>
            <a:pPr algn="ctr"/>
            <a:r>
              <a:rPr lang="en-US" sz="2400" dirty="0">
                <a:solidFill>
                  <a:srgbClr val="0081C6"/>
                </a:solidFill>
                <a:latin typeface="Arial" charset="0"/>
                <a:ea typeface="Arial" charset="0"/>
                <a:cs typeface="Arial" charset="0"/>
              </a:rPr>
              <a:t>Subhead Here</a:t>
            </a:r>
          </a:p>
        </p:txBody>
      </p:sp>
    </p:spTree>
    <p:extLst>
      <p:ext uri="{BB962C8B-B14F-4D97-AF65-F5344CB8AC3E}">
        <p14:creationId xmlns:p14="http://schemas.microsoft.com/office/powerpoint/2010/main" val="207011514"/>
      </p:ext>
    </p:extLst>
  </p:cSld>
  <p:clrMap bg1="lt1" tx1="dk1" bg2="lt2" tx2="dk2" accent1="accent1" accent2="accent2" accent3="accent3" accent4="accent4" accent5="accent5" accent6="accent6" hlink="hlink" folHlink="folHlink"/>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Picture Placeholder 10"/>
          <p:cNvSpPr txBox="1">
            <a:spLocks/>
          </p:cNvSpPr>
          <p:nvPr userDrawn="1"/>
        </p:nvSpPr>
        <p:spPr>
          <a:xfrm>
            <a:off x="0" y="0"/>
            <a:ext cx="9144000" cy="6858000"/>
          </a:xfrm>
          <a:prstGeom prst="rect">
            <a:avLst/>
          </a:prstGeom>
        </p:spPr>
        <p:txBody>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a:t>Picture</a:t>
            </a:r>
            <a:endParaRPr lang="en-US" dirty="0"/>
          </a:p>
        </p:txBody>
      </p:sp>
      <p:sp>
        <p:nvSpPr>
          <p:cNvPr id="8" name="Rectangle 7"/>
          <p:cNvSpPr/>
          <p:nvPr userDrawn="1"/>
        </p:nvSpPr>
        <p:spPr>
          <a:xfrm>
            <a:off x="0" y="3099357"/>
            <a:ext cx="9157636" cy="685800"/>
          </a:xfrm>
          <a:prstGeom prst="rect">
            <a:avLst/>
          </a:prstGeom>
          <a:solidFill>
            <a:srgbClr val="006CA7">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345281"/>
            <a:endParaRPr lang="en-US" sz="1500" dirty="0">
              <a:latin typeface="Gotham Medium" charset="0"/>
              <a:ea typeface="Gotham Medium" charset="0"/>
              <a:cs typeface="Gotham Medium" charset="0"/>
            </a:endParaRPr>
          </a:p>
        </p:txBody>
      </p:sp>
      <p:cxnSp>
        <p:nvCxnSpPr>
          <p:cNvPr id="9" name="Straight Connector 8"/>
          <p:cNvCxnSpPr/>
          <p:nvPr userDrawn="1"/>
        </p:nvCxnSpPr>
        <p:spPr>
          <a:xfrm>
            <a:off x="3061636" y="3222450"/>
            <a:ext cx="0" cy="439615"/>
          </a:xfrm>
          <a:prstGeom prst="line">
            <a:avLst/>
          </a:prstGeom>
          <a:ln w="25400">
            <a:solidFill>
              <a:srgbClr val="FFFFFF"/>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userDrawn="1"/>
        </p:nvSpPr>
        <p:spPr>
          <a:xfrm>
            <a:off x="3480584" y="3200400"/>
            <a:ext cx="5067452" cy="461665"/>
          </a:xfrm>
          <a:prstGeom prst="rect">
            <a:avLst/>
          </a:prstGeom>
          <a:noFill/>
        </p:spPr>
        <p:txBody>
          <a:bodyPr wrap="square" rtlCol="0">
            <a:spAutoFit/>
          </a:bodyPr>
          <a:lstStyle/>
          <a:p>
            <a:r>
              <a:rPr lang="en-US" sz="2400" b="1" dirty="0">
                <a:solidFill>
                  <a:schemeClr val="bg1"/>
                </a:solidFill>
                <a:latin typeface="Arial" charset="0"/>
                <a:ea typeface="Arial" charset="0"/>
                <a:cs typeface="Arial" charset="0"/>
              </a:rPr>
              <a:t>Title Here</a:t>
            </a:r>
            <a:endParaRPr lang="en-US" sz="2400" b="1" dirty="0">
              <a:latin typeface="Arial" charset="0"/>
              <a:ea typeface="Arial" charset="0"/>
              <a:cs typeface="Arial" charset="0"/>
            </a:endParaRPr>
          </a:p>
        </p:txBody>
      </p:sp>
      <p:pic>
        <p:nvPicPr>
          <p:cNvPr id="11" name="Picture 10"/>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587424" y="3276600"/>
            <a:ext cx="2033244" cy="355764"/>
          </a:xfrm>
          <a:prstGeom prst="rect">
            <a:avLst/>
          </a:prstGeom>
        </p:spPr>
      </p:pic>
    </p:spTree>
    <p:extLst>
      <p:ext uri="{BB962C8B-B14F-4D97-AF65-F5344CB8AC3E}">
        <p14:creationId xmlns:p14="http://schemas.microsoft.com/office/powerpoint/2010/main" val="1256513430"/>
      </p:ext>
    </p:extLst>
  </p:cSld>
  <p:clrMap bg1="lt1" tx1="dk1" bg2="lt2" tx2="dk2" accent1="accent1" accent2="accent2" accent3="accent3" accent4="accent4" accent5="accent5" accent6="accent6" hlink="hlink" folHlink="folHlink"/>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0" y="12225"/>
            <a:ext cx="9140389" cy="6858000"/>
          </a:xfrm>
          <a:prstGeom prst="rect">
            <a:avLst/>
          </a:prstGeom>
        </p:spPr>
      </p:pic>
      <p:grpSp>
        <p:nvGrpSpPr>
          <p:cNvPr id="8" name="Group 7"/>
          <p:cNvGrpSpPr/>
          <p:nvPr/>
        </p:nvGrpSpPr>
        <p:grpSpPr>
          <a:xfrm>
            <a:off x="0" y="2811777"/>
            <a:ext cx="9144000" cy="1245872"/>
            <a:chOff x="0" y="3099357"/>
            <a:chExt cx="9144000" cy="844916"/>
          </a:xfrm>
        </p:grpSpPr>
        <p:sp>
          <p:nvSpPr>
            <p:cNvPr id="9" name="Rectangle 8"/>
            <p:cNvSpPr/>
            <p:nvPr/>
          </p:nvSpPr>
          <p:spPr>
            <a:xfrm>
              <a:off x="0" y="3099357"/>
              <a:ext cx="9144000" cy="844916"/>
            </a:xfrm>
            <a:prstGeom prst="rect">
              <a:avLst/>
            </a:prstGeom>
            <a:solidFill>
              <a:srgbClr val="006CA7">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345281"/>
              <a:endParaRPr lang="en-US" sz="1500" dirty="0">
                <a:latin typeface="Gotham Medium" charset="0"/>
                <a:ea typeface="Gotham Medium" charset="0"/>
                <a:cs typeface="Gotham Medium" charset="0"/>
              </a:endParaRPr>
            </a:p>
          </p:txBody>
        </p:sp>
        <p:cxnSp>
          <p:nvCxnSpPr>
            <p:cNvPr id="10" name="Straight Connector 9"/>
            <p:cNvCxnSpPr/>
            <p:nvPr/>
          </p:nvCxnSpPr>
          <p:spPr>
            <a:xfrm>
              <a:off x="2599932" y="3166091"/>
              <a:ext cx="1378" cy="677412"/>
            </a:xfrm>
            <a:prstGeom prst="line">
              <a:avLst/>
            </a:prstGeom>
            <a:ln w="25400">
              <a:solidFill>
                <a:srgbClr val="FFFFFF"/>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2849240" y="3264763"/>
              <a:ext cx="6156068" cy="480069"/>
            </a:xfrm>
            <a:prstGeom prst="rect">
              <a:avLst/>
            </a:prstGeom>
            <a:noFill/>
          </p:spPr>
          <p:txBody>
            <a:bodyPr wrap="square" rtlCol="0">
              <a:spAutoFit/>
            </a:bodyPr>
            <a:lstStyle/>
            <a:p>
              <a:r>
                <a:rPr lang="en-US" sz="2000" b="1" dirty="0">
                  <a:solidFill>
                    <a:schemeClr val="bg1"/>
                  </a:solidFill>
                  <a:latin typeface="Arial" charset="0"/>
                  <a:ea typeface="Arial" charset="0"/>
                  <a:cs typeface="Arial" charset="0"/>
                </a:rPr>
                <a:t>Ambulatory Services Presentation to QPSC</a:t>
              </a:r>
            </a:p>
            <a:p>
              <a:r>
                <a:rPr lang="en-US" sz="2000" b="1" dirty="0">
                  <a:solidFill>
                    <a:schemeClr val="bg1"/>
                  </a:solidFill>
                  <a:latin typeface="Arial" charset="0"/>
                  <a:ea typeface="Arial" charset="0"/>
                  <a:cs typeface="Arial" charset="0"/>
                </a:rPr>
                <a:t>September 27, 2018</a:t>
              </a:r>
            </a:p>
          </p:txBody>
        </p:sp>
        <p:pic>
          <p:nvPicPr>
            <p:cNvPr id="12" name="Picture 11"/>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85061" y="3351300"/>
              <a:ext cx="2379790" cy="349861"/>
            </a:xfrm>
            <a:prstGeom prst="rect">
              <a:avLst/>
            </a:prstGeom>
          </p:spPr>
        </p:pic>
      </p:grpSp>
    </p:spTree>
    <p:extLst>
      <p:ext uri="{BB962C8B-B14F-4D97-AF65-F5344CB8AC3E}">
        <p14:creationId xmlns:p14="http://schemas.microsoft.com/office/powerpoint/2010/main" val="12204486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4DBA321-18CB-45CB-BEFB-729DF9BFBBE0}"/>
              </a:ext>
            </a:extLst>
          </p:cNvPr>
          <p:cNvSpPr>
            <a:spLocks noGrp="1"/>
          </p:cNvSpPr>
          <p:nvPr>
            <p:ph type="title"/>
          </p:nvPr>
        </p:nvSpPr>
        <p:spPr>
          <a:xfrm>
            <a:off x="0" y="0"/>
            <a:ext cx="9144000" cy="994172"/>
          </a:xfrm>
        </p:spPr>
        <p:txBody>
          <a:bodyPr/>
          <a:lstStyle/>
          <a:p>
            <a:r>
              <a:rPr lang="en-US" dirty="0"/>
              <a:t>AHS True North Metrics</a:t>
            </a:r>
          </a:p>
        </p:txBody>
      </p:sp>
      <p:pic>
        <p:nvPicPr>
          <p:cNvPr id="6" name="Picture 5">
            <a:extLst>
              <a:ext uri="{FF2B5EF4-FFF2-40B4-BE49-F238E27FC236}">
                <a16:creationId xmlns:a16="http://schemas.microsoft.com/office/drawing/2014/main" id="{B58ED261-9BF6-42ED-B74E-F9AE9D728773}"/>
              </a:ext>
            </a:extLst>
          </p:cNvPr>
          <p:cNvPicPr>
            <a:picLocks noChangeAspect="1"/>
          </p:cNvPicPr>
          <p:nvPr/>
        </p:nvPicPr>
        <p:blipFill>
          <a:blip r:embed="rId3"/>
          <a:stretch>
            <a:fillRect/>
          </a:stretch>
        </p:blipFill>
        <p:spPr>
          <a:xfrm>
            <a:off x="7372" y="0"/>
            <a:ext cx="9129255" cy="6858000"/>
          </a:xfrm>
          <a:prstGeom prst="rect">
            <a:avLst/>
          </a:prstGeom>
        </p:spPr>
      </p:pic>
      <p:pic>
        <p:nvPicPr>
          <p:cNvPr id="5" name="Picture 4">
            <a:extLst>
              <a:ext uri="{FF2B5EF4-FFF2-40B4-BE49-F238E27FC236}">
                <a16:creationId xmlns:a16="http://schemas.microsoft.com/office/drawing/2014/main" id="{53182B72-CC07-48C9-99ED-DA44B4AE1C0A}"/>
              </a:ext>
            </a:extLst>
          </p:cNvPr>
          <p:cNvPicPr>
            <a:picLocks noChangeAspect="1"/>
          </p:cNvPicPr>
          <p:nvPr/>
        </p:nvPicPr>
        <p:blipFill rotWithShape="1">
          <a:blip r:embed="rId3"/>
          <a:srcRect l="8770" t="12727" r="56243" b="79993"/>
          <a:stretch/>
        </p:blipFill>
        <p:spPr>
          <a:xfrm>
            <a:off x="110065" y="1112922"/>
            <a:ext cx="7504871" cy="1173077"/>
          </a:xfrm>
          <a:prstGeom prst="rect">
            <a:avLst/>
          </a:prstGeom>
        </p:spPr>
      </p:pic>
      <p:pic>
        <p:nvPicPr>
          <p:cNvPr id="7" name="Picture 6">
            <a:extLst>
              <a:ext uri="{FF2B5EF4-FFF2-40B4-BE49-F238E27FC236}">
                <a16:creationId xmlns:a16="http://schemas.microsoft.com/office/drawing/2014/main" id="{AEDFC54B-219A-495F-A664-71E2D948C504}"/>
              </a:ext>
            </a:extLst>
          </p:cNvPr>
          <p:cNvPicPr>
            <a:picLocks noChangeAspect="1"/>
          </p:cNvPicPr>
          <p:nvPr/>
        </p:nvPicPr>
        <p:blipFill rotWithShape="1">
          <a:blip r:embed="rId3"/>
          <a:srcRect l="8833" t="42705" r="75799" b="49608"/>
          <a:stretch/>
        </p:blipFill>
        <p:spPr>
          <a:xfrm>
            <a:off x="89455" y="2597661"/>
            <a:ext cx="3438939" cy="1292088"/>
          </a:xfrm>
          <a:prstGeom prst="rect">
            <a:avLst/>
          </a:prstGeom>
        </p:spPr>
      </p:pic>
      <p:pic>
        <p:nvPicPr>
          <p:cNvPr id="8" name="Picture 7">
            <a:extLst>
              <a:ext uri="{FF2B5EF4-FFF2-40B4-BE49-F238E27FC236}">
                <a16:creationId xmlns:a16="http://schemas.microsoft.com/office/drawing/2014/main" id="{326A0AA2-88F1-4F31-BB8E-23DF94D1CEAE}"/>
              </a:ext>
            </a:extLst>
          </p:cNvPr>
          <p:cNvPicPr>
            <a:picLocks noChangeAspect="1"/>
          </p:cNvPicPr>
          <p:nvPr/>
        </p:nvPicPr>
        <p:blipFill rotWithShape="1">
          <a:blip r:embed="rId3"/>
          <a:srcRect l="8701" t="65894" r="58420" b="29803"/>
          <a:stretch/>
        </p:blipFill>
        <p:spPr>
          <a:xfrm>
            <a:off x="89455" y="4201412"/>
            <a:ext cx="7005102" cy="688639"/>
          </a:xfrm>
          <a:prstGeom prst="rect">
            <a:avLst/>
          </a:prstGeom>
        </p:spPr>
      </p:pic>
    </p:spTree>
    <p:extLst>
      <p:ext uri="{BB962C8B-B14F-4D97-AF65-F5344CB8AC3E}">
        <p14:creationId xmlns:p14="http://schemas.microsoft.com/office/powerpoint/2010/main" val="1758748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E83A1-706E-4508-B7B0-C2D1E6B805E8}"/>
              </a:ext>
            </a:extLst>
          </p:cNvPr>
          <p:cNvSpPr>
            <a:spLocks noGrp="1"/>
          </p:cNvSpPr>
          <p:nvPr>
            <p:ph type="title"/>
          </p:nvPr>
        </p:nvSpPr>
        <p:spPr>
          <a:xfrm>
            <a:off x="0" y="443748"/>
            <a:ext cx="9144000" cy="994172"/>
          </a:xfrm>
        </p:spPr>
        <p:txBody>
          <a:bodyPr>
            <a:normAutofit fontScale="90000"/>
          </a:bodyPr>
          <a:lstStyle/>
          <a:p>
            <a:r>
              <a:rPr lang="en-US" dirty="0"/>
              <a:t>Ambulatory’s Annual Performance Goals</a:t>
            </a:r>
          </a:p>
        </p:txBody>
      </p:sp>
      <p:graphicFrame>
        <p:nvGraphicFramePr>
          <p:cNvPr id="5" name="Content Placeholder 5">
            <a:extLst>
              <a:ext uri="{FF2B5EF4-FFF2-40B4-BE49-F238E27FC236}">
                <a16:creationId xmlns:a16="http://schemas.microsoft.com/office/drawing/2014/main" id="{447B0B2A-2350-4E11-A1DB-3BD42CDDEF41}"/>
              </a:ext>
            </a:extLst>
          </p:cNvPr>
          <p:cNvGraphicFramePr>
            <a:graphicFrameLocks/>
          </p:cNvGraphicFramePr>
          <p:nvPr>
            <p:extLst>
              <p:ext uri="{D42A27DB-BD31-4B8C-83A1-F6EECF244321}">
                <p14:modId xmlns:p14="http://schemas.microsoft.com/office/powerpoint/2010/main" val="12489103"/>
              </p:ext>
            </p:extLst>
          </p:nvPr>
        </p:nvGraphicFramePr>
        <p:xfrm>
          <a:off x="615297" y="1420632"/>
          <a:ext cx="8063042" cy="4574520"/>
        </p:xfrm>
        <a:graphic>
          <a:graphicData uri="http://schemas.openxmlformats.org/drawingml/2006/table">
            <a:tbl>
              <a:tblPr firstRow="1" bandRow="1">
                <a:tableStyleId>{5C22544A-7EE6-4342-B048-85BDC9FD1C3A}</a:tableStyleId>
              </a:tblPr>
              <a:tblGrid>
                <a:gridCol w="1810299">
                  <a:extLst>
                    <a:ext uri="{9D8B030D-6E8A-4147-A177-3AD203B41FA5}">
                      <a16:colId xmlns:a16="http://schemas.microsoft.com/office/drawing/2014/main" val="1787419118"/>
                    </a:ext>
                  </a:extLst>
                </a:gridCol>
                <a:gridCol w="2073143">
                  <a:extLst>
                    <a:ext uri="{9D8B030D-6E8A-4147-A177-3AD203B41FA5}">
                      <a16:colId xmlns:a16="http://schemas.microsoft.com/office/drawing/2014/main" val="3762536787"/>
                    </a:ext>
                  </a:extLst>
                </a:gridCol>
                <a:gridCol w="1393200">
                  <a:extLst>
                    <a:ext uri="{9D8B030D-6E8A-4147-A177-3AD203B41FA5}">
                      <a16:colId xmlns:a16="http://schemas.microsoft.com/office/drawing/2014/main" val="1157416907"/>
                    </a:ext>
                  </a:extLst>
                </a:gridCol>
                <a:gridCol w="1393200">
                  <a:extLst>
                    <a:ext uri="{9D8B030D-6E8A-4147-A177-3AD203B41FA5}">
                      <a16:colId xmlns:a16="http://schemas.microsoft.com/office/drawing/2014/main" val="2780210300"/>
                    </a:ext>
                  </a:extLst>
                </a:gridCol>
                <a:gridCol w="1393200">
                  <a:extLst>
                    <a:ext uri="{9D8B030D-6E8A-4147-A177-3AD203B41FA5}">
                      <a16:colId xmlns:a16="http://schemas.microsoft.com/office/drawing/2014/main" val="1562929680"/>
                    </a:ext>
                  </a:extLst>
                </a:gridCol>
              </a:tblGrid>
              <a:tr h="389268">
                <a:tc gridSpan="2">
                  <a:txBody>
                    <a:bodyPr/>
                    <a:lstStyle/>
                    <a:p>
                      <a:r>
                        <a:rPr lang="en-US" sz="1400" b="1" dirty="0"/>
                        <a:t>FY 19 – drafted; to be finalized by 10/15</a:t>
                      </a:r>
                    </a:p>
                  </a:txBody>
                  <a:tcPr marL="68580" marR="68580" marT="34290" marB="34290"/>
                </a:tc>
                <a:tc hMerge="1">
                  <a:txBody>
                    <a:bodyPr/>
                    <a:lstStyle/>
                    <a:p>
                      <a:endParaRPr lang="en-US" dirty="0"/>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System Leader</a:t>
                      </a:r>
                    </a:p>
                  </a:txBody>
                  <a:tcPr marL="68580" marR="68580" marT="34290" marB="34290" anchor="ct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Practice Manager</a:t>
                      </a:r>
                    </a:p>
                  </a:txBody>
                  <a:tcPr marL="68580" marR="68580" marT="34290" marB="34290" anchor="ct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Medical Director</a:t>
                      </a:r>
                    </a:p>
                  </a:txBody>
                  <a:tcPr marL="68580" marR="68580" marT="34290" marB="34290" anchor="ctr"/>
                </a:tc>
                <a:extLst>
                  <a:ext uri="{0D108BD9-81ED-4DB2-BD59-A6C34878D82A}">
                    <a16:rowId xmlns:a16="http://schemas.microsoft.com/office/drawing/2014/main" val="2467718580"/>
                  </a:ext>
                </a:extLst>
              </a:tr>
              <a:tr h="311415">
                <a:tc>
                  <a:txBody>
                    <a:bodyPr/>
                    <a:lstStyle/>
                    <a:p>
                      <a:r>
                        <a:rPr lang="en-US" sz="1400" b="1" dirty="0"/>
                        <a:t>Pillar</a:t>
                      </a:r>
                    </a:p>
                  </a:txBody>
                  <a:tcPr marL="68580" marR="68580" marT="34290" marB="34290"/>
                </a:tc>
                <a:tc>
                  <a:txBody>
                    <a:bodyPr/>
                    <a:lstStyle/>
                    <a:p>
                      <a:r>
                        <a:rPr lang="en-US" sz="1400" b="1" dirty="0"/>
                        <a:t>Metric</a:t>
                      </a:r>
                    </a:p>
                  </a:txBody>
                  <a:tcPr marL="68580" marR="68580" marT="34290" marB="34290"/>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4034295856"/>
                  </a:ext>
                </a:extLst>
              </a:tr>
              <a:tr h="1420595">
                <a:tc>
                  <a:txBody>
                    <a:bodyPr/>
                    <a:lstStyle/>
                    <a:p>
                      <a:r>
                        <a:rPr lang="en-US" sz="1400" dirty="0"/>
                        <a:t>Quality</a:t>
                      </a:r>
                    </a:p>
                  </a:txBody>
                  <a:tcPr marL="68580" marR="68580" marT="34290" marB="34290"/>
                </a:tc>
                <a:tc>
                  <a:txBody>
                    <a:bodyPr/>
                    <a:lstStyle/>
                    <a:p>
                      <a:r>
                        <a:rPr lang="en-US" sz="1400" dirty="0"/>
                        <a:t>Primary care – either: </a:t>
                      </a:r>
                    </a:p>
                    <a:p>
                      <a:pPr marL="285750" indent="-285750">
                        <a:buFont typeface="Arial" panose="020B0604020202020204" pitchFamily="34" charset="0"/>
                        <a:buChar char="•"/>
                      </a:pPr>
                      <a:r>
                        <a:rPr lang="en-US" sz="1400" dirty="0"/>
                        <a:t>Colorectal cancer screening</a:t>
                      </a:r>
                    </a:p>
                    <a:p>
                      <a:pPr marL="285750" indent="-285750">
                        <a:buFont typeface="Arial" panose="020B0604020202020204" pitchFamily="34" charset="0"/>
                        <a:buChar char="•"/>
                      </a:pPr>
                      <a:r>
                        <a:rPr lang="en-US" sz="1400" dirty="0"/>
                        <a:t>BP control</a:t>
                      </a:r>
                    </a:p>
                    <a:p>
                      <a:pPr marL="285750" indent="-285750">
                        <a:buFont typeface="Arial" panose="020B0604020202020204" pitchFamily="34" charset="0"/>
                        <a:buChar char="•"/>
                      </a:pPr>
                      <a:r>
                        <a:rPr lang="en-US" sz="1400" dirty="0"/>
                        <a:t>HbA1c control</a:t>
                      </a:r>
                    </a:p>
                    <a:p>
                      <a:pPr marL="285750" indent="-285750">
                        <a:buFont typeface="Arial" panose="020B0604020202020204" pitchFamily="34" charset="0"/>
                        <a:buChar char="•"/>
                      </a:pPr>
                      <a:r>
                        <a:rPr lang="en-US" sz="1400" dirty="0"/>
                        <a:t>Childhood access</a:t>
                      </a:r>
                    </a:p>
                  </a:txBody>
                  <a:tcPr marL="68580" marR="68580" marT="34290" marB="34290"/>
                </a:tc>
                <a:tc>
                  <a:txBody>
                    <a:bodyPr/>
                    <a:lstStyle/>
                    <a:p>
                      <a:pPr algn="ctr"/>
                      <a:r>
                        <a:rPr lang="en-US" sz="1400" dirty="0"/>
                        <a:t>X</a:t>
                      </a:r>
                    </a:p>
                  </a:txBody>
                  <a:tcPr marL="68580" marR="68580" marT="34290" marB="34290" anchor="ctr"/>
                </a:tc>
                <a:tc>
                  <a:txBody>
                    <a:bodyPr/>
                    <a:lstStyle/>
                    <a:p>
                      <a:pPr algn="ctr"/>
                      <a:r>
                        <a:rPr lang="en-US" sz="1400" dirty="0"/>
                        <a:t>X</a:t>
                      </a:r>
                    </a:p>
                  </a:txBody>
                  <a:tcPr marL="68580" marR="68580" marT="34290" marB="34290" anchor="ctr"/>
                </a:tc>
                <a:tc>
                  <a:txBody>
                    <a:bodyPr/>
                    <a:lstStyle/>
                    <a:p>
                      <a:pPr algn="ctr"/>
                      <a:r>
                        <a:rPr lang="en-US" sz="1400" dirty="0"/>
                        <a:t>X</a:t>
                      </a:r>
                    </a:p>
                  </a:txBody>
                  <a:tcPr marL="68580" marR="68580" marT="34290" marB="34290" anchor="ctr"/>
                </a:tc>
                <a:extLst>
                  <a:ext uri="{0D108BD9-81ED-4DB2-BD59-A6C34878D82A}">
                    <a16:rowId xmlns:a16="http://schemas.microsoft.com/office/drawing/2014/main" val="3996282713"/>
                  </a:ext>
                </a:extLst>
              </a:tr>
              <a:tr h="544974">
                <a:tc>
                  <a:txBody>
                    <a:bodyPr/>
                    <a:lstStyle/>
                    <a:p>
                      <a:endParaRPr lang="en-US" sz="1400" dirty="0"/>
                    </a:p>
                  </a:txBody>
                  <a:tcPr marL="68580" marR="68580" marT="34290" marB="34290"/>
                </a:tc>
                <a:tc>
                  <a:txBody>
                    <a:bodyPr/>
                    <a:lstStyle/>
                    <a:p>
                      <a:r>
                        <a:rPr lang="en-US" sz="1400" dirty="0"/>
                        <a:t>Specialty care – flu vaccination rate</a:t>
                      </a:r>
                    </a:p>
                  </a:txBody>
                  <a:tcPr marL="68580" marR="68580" marT="34290" marB="34290"/>
                </a:tc>
                <a:tc>
                  <a:txBody>
                    <a:bodyPr/>
                    <a:lstStyle/>
                    <a:p>
                      <a:pPr algn="ctr"/>
                      <a:r>
                        <a:rPr lang="en-US" sz="1400" dirty="0"/>
                        <a:t>X</a:t>
                      </a:r>
                    </a:p>
                  </a:txBody>
                  <a:tcPr marL="68580" marR="68580" marT="34290" marB="34290" anchor="ctr"/>
                </a:tc>
                <a:tc>
                  <a:txBody>
                    <a:bodyPr/>
                    <a:lstStyle/>
                    <a:p>
                      <a:pPr algn="ctr"/>
                      <a:r>
                        <a:rPr lang="en-US" sz="1400" dirty="0"/>
                        <a:t>X</a:t>
                      </a:r>
                    </a:p>
                  </a:txBody>
                  <a:tcPr marL="68580" marR="68580" marT="34290" marB="34290" anchor="ctr"/>
                </a:tc>
                <a:tc>
                  <a:txBody>
                    <a:bodyPr/>
                    <a:lstStyle/>
                    <a:p>
                      <a:pPr algn="ctr"/>
                      <a:endParaRPr lang="en-US" sz="1400" dirty="0"/>
                    </a:p>
                  </a:txBody>
                  <a:tcPr marL="68580" marR="68580" marT="34290" marB="34290" anchor="ctr"/>
                </a:tc>
                <a:extLst>
                  <a:ext uri="{0D108BD9-81ED-4DB2-BD59-A6C34878D82A}">
                    <a16:rowId xmlns:a16="http://schemas.microsoft.com/office/drawing/2014/main" val="384932402"/>
                  </a:ext>
                </a:extLst>
              </a:tr>
              <a:tr h="315739">
                <a:tc>
                  <a:txBody>
                    <a:bodyPr/>
                    <a:lstStyle/>
                    <a:p>
                      <a:r>
                        <a:rPr lang="en-US" sz="1400" dirty="0"/>
                        <a:t>Workforce</a:t>
                      </a:r>
                    </a:p>
                  </a:txBody>
                  <a:tcPr marL="68580" marR="68580" marT="34290" marB="34290"/>
                </a:tc>
                <a:tc>
                  <a:txBody>
                    <a:bodyPr/>
                    <a:lstStyle/>
                    <a:p>
                      <a:r>
                        <a:rPr lang="en-US" sz="1400" dirty="0"/>
                        <a:t>Staff rounding</a:t>
                      </a:r>
                    </a:p>
                  </a:txBody>
                  <a:tcPr marL="68580" marR="68580" marT="34290" marB="34290"/>
                </a:tc>
                <a:tc>
                  <a:txBody>
                    <a:bodyPr/>
                    <a:lstStyle/>
                    <a:p>
                      <a:pPr algn="ctr"/>
                      <a:r>
                        <a:rPr lang="en-US" sz="1400" dirty="0"/>
                        <a:t>X</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X</a:t>
                      </a:r>
                    </a:p>
                  </a:txBody>
                  <a:tcPr marL="68580" marR="68580" marT="34290" marB="34290" anchor="ctr"/>
                </a:tc>
                <a:tc>
                  <a:txBody>
                    <a:bodyPr/>
                    <a:lstStyle/>
                    <a:p>
                      <a:pPr algn="ctr"/>
                      <a:r>
                        <a:rPr lang="en-US" sz="1400" dirty="0"/>
                        <a:t>X</a:t>
                      </a:r>
                    </a:p>
                  </a:txBody>
                  <a:tcPr marL="68580" marR="68580" marT="34290" marB="34290" anchor="ctr"/>
                </a:tc>
                <a:extLst>
                  <a:ext uri="{0D108BD9-81ED-4DB2-BD59-A6C34878D82A}">
                    <a16:rowId xmlns:a16="http://schemas.microsoft.com/office/drawing/2014/main" val="3023076468"/>
                  </a:ext>
                </a:extLst>
              </a:tr>
              <a:tr h="315739">
                <a:tc>
                  <a:txBody>
                    <a:bodyPr/>
                    <a:lstStyle/>
                    <a:p>
                      <a:endParaRPr lang="en-US" sz="1400" dirty="0"/>
                    </a:p>
                  </a:txBody>
                  <a:tcPr marL="68580" marR="68580" marT="34290" marB="34290"/>
                </a:tc>
                <a:tc>
                  <a:txBody>
                    <a:bodyPr/>
                    <a:lstStyle/>
                    <a:p>
                      <a:r>
                        <a:rPr lang="en-US" sz="1400" dirty="0"/>
                        <a:t>System turnover</a:t>
                      </a:r>
                    </a:p>
                  </a:txBody>
                  <a:tcPr marL="68580" marR="68580" marT="34290" marB="34290"/>
                </a:tc>
                <a:tc>
                  <a:txBody>
                    <a:bodyPr/>
                    <a:lstStyle/>
                    <a:p>
                      <a:pPr algn="ctr"/>
                      <a:r>
                        <a:rPr lang="en-US" sz="1400" dirty="0"/>
                        <a:t>X</a:t>
                      </a:r>
                    </a:p>
                  </a:txBody>
                  <a:tcPr marL="68580" marR="68580" marT="34290" marB="34290" anchor="ctr"/>
                </a:tc>
                <a:tc>
                  <a:txBody>
                    <a:bodyPr/>
                    <a:lstStyle/>
                    <a:p>
                      <a:pPr algn="ctr"/>
                      <a:r>
                        <a:rPr lang="en-US" sz="1400" dirty="0"/>
                        <a:t>X</a:t>
                      </a:r>
                    </a:p>
                  </a:txBody>
                  <a:tcPr marL="68580" marR="68580" marT="34290" marB="34290" anchor="ctr"/>
                </a:tc>
                <a:tc>
                  <a:txBody>
                    <a:bodyPr/>
                    <a:lstStyle/>
                    <a:p>
                      <a:pPr algn="ctr"/>
                      <a:endParaRPr lang="en-US" sz="1400" dirty="0"/>
                    </a:p>
                  </a:txBody>
                  <a:tcPr marL="68580" marR="68580" marT="34290" marB="34290" anchor="ctr"/>
                </a:tc>
                <a:extLst>
                  <a:ext uri="{0D108BD9-81ED-4DB2-BD59-A6C34878D82A}">
                    <a16:rowId xmlns:a16="http://schemas.microsoft.com/office/drawing/2014/main" val="3721029352"/>
                  </a:ext>
                </a:extLst>
              </a:tr>
              <a:tr h="329573">
                <a:tc>
                  <a:txBody>
                    <a:bodyPr/>
                    <a:lstStyle/>
                    <a:p>
                      <a:r>
                        <a:rPr lang="en-US" sz="1400" dirty="0"/>
                        <a:t>Experience</a:t>
                      </a:r>
                    </a:p>
                  </a:txBody>
                  <a:tcPr marL="68580" marR="68580" marT="34290" marB="34290"/>
                </a:tc>
                <a:tc>
                  <a:txBody>
                    <a:bodyPr/>
                    <a:lstStyle/>
                    <a:p>
                      <a:r>
                        <a:rPr lang="en-US" sz="1400" dirty="0"/>
                        <a:t>CG CAHPS</a:t>
                      </a:r>
                    </a:p>
                  </a:txBody>
                  <a:tcPr marL="68580" marR="68580" marT="34290" marB="34290"/>
                </a:tc>
                <a:tc>
                  <a:txBody>
                    <a:bodyPr/>
                    <a:lstStyle/>
                    <a:p>
                      <a:pPr algn="ctr"/>
                      <a:r>
                        <a:rPr lang="en-US" sz="1400" dirty="0"/>
                        <a:t>X</a:t>
                      </a:r>
                    </a:p>
                  </a:txBody>
                  <a:tcPr marL="68580" marR="68580" marT="34290" marB="34290" anchor="ctr"/>
                </a:tc>
                <a:tc>
                  <a:txBody>
                    <a:bodyPr/>
                    <a:lstStyle/>
                    <a:p>
                      <a:pPr algn="ctr"/>
                      <a:r>
                        <a:rPr lang="en-US" sz="1400" dirty="0"/>
                        <a:t>X</a:t>
                      </a:r>
                    </a:p>
                  </a:txBody>
                  <a:tcPr marL="68580" marR="68580" marT="34290" marB="34290" anchor="ctr"/>
                </a:tc>
                <a:tc>
                  <a:txBody>
                    <a:bodyPr/>
                    <a:lstStyle/>
                    <a:p>
                      <a:pPr algn="ctr"/>
                      <a:r>
                        <a:rPr lang="en-US" sz="1400" dirty="0"/>
                        <a:t>X</a:t>
                      </a:r>
                    </a:p>
                  </a:txBody>
                  <a:tcPr marL="68580" marR="68580" marT="34290" marB="34290" anchor="ctr"/>
                </a:tc>
                <a:extLst>
                  <a:ext uri="{0D108BD9-81ED-4DB2-BD59-A6C34878D82A}">
                    <a16:rowId xmlns:a16="http://schemas.microsoft.com/office/drawing/2014/main" val="948443493"/>
                  </a:ext>
                </a:extLst>
              </a:tr>
              <a:tr h="315739">
                <a:tc>
                  <a:txBody>
                    <a:bodyPr/>
                    <a:lstStyle/>
                    <a:p>
                      <a:r>
                        <a:rPr lang="en-US" sz="1400" dirty="0"/>
                        <a:t>Sustainability</a:t>
                      </a:r>
                    </a:p>
                  </a:txBody>
                  <a:tcPr marL="68580" marR="68580" marT="34290" marB="34290"/>
                </a:tc>
                <a:tc>
                  <a:txBody>
                    <a:bodyPr/>
                    <a:lstStyle/>
                    <a:p>
                      <a:r>
                        <a:rPr lang="en-US" sz="1400" dirty="0"/>
                        <a:t>Maintain budget</a:t>
                      </a:r>
                    </a:p>
                  </a:txBody>
                  <a:tcPr marL="68580" marR="68580" marT="34290" marB="34290"/>
                </a:tc>
                <a:tc>
                  <a:txBody>
                    <a:bodyPr/>
                    <a:lstStyle/>
                    <a:p>
                      <a:pPr algn="ctr"/>
                      <a:r>
                        <a:rPr lang="en-US" sz="1400" dirty="0"/>
                        <a:t>X</a:t>
                      </a:r>
                    </a:p>
                  </a:txBody>
                  <a:tcPr marL="68580" marR="68580" marT="34290" marB="34290" anchor="ctr"/>
                </a:tc>
                <a:tc>
                  <a:txBody>
                    <a:bodyPr/>
                    <a:lstStyle/>
                    <a:p>
                      <a:pPr algn="ctr"/>
                      <a:r>
                        <a:rPr lang="en-US" sz="1400" dirty="0"/>
                        <a:t>X</a:t>
                      </a:r>
                    </a:p>
                  </a:txBody>
                  <a:tcPr marL="68580" marR="68580" marT="34290" marB="34290" anchor="ctr"/>
                </a:tc>
                <a:tc>
                  <a:txBody>
                    <a:bodyPr/>
                    <a:lstStyle/>
                    <a:p>
                      <a:pPr algn="ctr"/>
                      <a:endParaRPr lang="en-US" sz="1400" dirty="0"/>
                    </a:p>
                  </a:txBody>
                  <a:tcPr marL="68580" marR="68580" marT="34290" marB="34290" anchor="ctr"/>
                </a:tc>
                <a:extLst>
                  <a:ext uri="{0D108BD9-81ED-4DB2-BD59-A6C34878D82A}">
                    <a16:rowId xmlns:a16="http://schemas.microsoft.com/office/drawing/2014/main" val="2188794062"/>
                  </a:ext>
                </a:extLst>
              </a:tr>
              <a:tr h="315739">
                <a:tc>
                  <a:txBody>
                    <a:bodyPr/>
                    <a:lstStyle/>
                    <a:p>
                      <a:endParaRPr lang="en-US" sz="1400" dirty="0"/>
                    </a:p>
                  </a:txBody>
                  <a:tcPr marL="68580" marR="68580" marT="34290" marB="34290"/>
                </a:tc>
                <a:tc>
                  <a:txBody>
                    <a:bodyPr/>
                    <a:lstStyle/>
                    <a:p>
                      <a:r>
                        <a:rPr lang="en-US" sz="1400" dirty="0"/>
                        <a:t>Visit volume</a:t>
                      </a:r>
                    </a:p>
                  </a:txBody>
                  <a:tcPr marL="68580" marR="68580" marT="34290" marB="34290"/>
                </a:tc>
                <a:tc>
                  <a:txBody>
                    <a:bodyPr/>
                    <a:lstStyle/>
                    <a:p>
                      <a:pPr algn="ctr"/>
                      <a:endParaRPr lang="en-US" sz="1400" dirty="0"/>
                    </a:p>
                  </a:txBody>
                  <a:tcPr marL="68580" marR="68580" marT="34290" marB="34290" anchor="ctr"/>
                </a:tc>
                <a:tc>
                  <a:txBody>
                    <a:bodyPr/>
                    <a:lstStyle/>
                    <a:p>
                      <a:pPr algn="ctr"/>
                      <a:endParaRPr lang="en-US" sz="1400" dirty="0"/>
                    </a:p>
                  </a:txBody>
                  <a:tcPr marL="68580" marR="68580" marT="34290" marB="34290" anchor="ctr"/>
                </a:tc>
                <a:tc>
                  <a:txBody>
                    <a:bodyPr/>
                    <a:lstStyle/>
                    <a:p>
                      <a:pPr algn="ctr"/>
                      <a:r>
                        <a:rPr lang="en-US" sz="1400" dirty="0"/>
                        <a:t>X</a:t>
                      </a:r>
                    </a:p>
                  </a:txBody>
                  <a:tcPr marL="68580" marR="68580" marT="34290" marB="34290" anchor="ctr"/>
                </a:tc>
                <a:extLst>
                  <a:ext uri="{0D108BD9-81ED-4DB2-BD59-A6C34878D82A}">
                    <a16:rowId xmlns:a16="http://schemas.microsoft.com/office/drawing/2014/main" val="3602252919"/>
                  </a:ext>
                </a:extLst>
              </a:tr>
              <a:tr h="315739">
                <a:tc>
                  <a:txBody>
                    <a:bodyPr/>
                    <a:lstStyle/>
                    <a:p>
                      <a:r>
                        <a:rPr lang="en-US" sz="1400" dirty="0"/>
                        <a:t>Access</a:t>
                      </a:r>
                    </a:p>
                  </a:txBody>
                  <a:tcPr marL="68580" marR="68580" marT="34290" marB="34290"/>
                </a:tc>
                <a:tc>
                  <a:txBody>
                    <a:bodyPr/>
                    <a:lstStyle/>
                    <a:p>
                      <a:r>
                        <a:rPr lang="en-US" sz="1400" dirty="0"/>
                        <a:t>Total lead time </a:t>
                      </a:r>
                    </a:p>
                  </a:txBody>
                  <a:tcPr marL="68580" marR="68580" marT="34290" marB="34290"/>
                </a:tc>
                <a:tc>
                  <a:txBody>
                    <a:bodyPr/>
                    <a:lstStyle/>
                    <a:p>
                      <a:pPr algn="ctr"/>
                      <a:r>
                        <a:rPr lang="en-US" sz="1400" dirty="0"/>
                        <a:t>X</a:t>
                      </a:r>
                    </a:p>
                  </a:txBody>
                  <a:tcPr marL="68580" marR="68580" marT="34290" marB="34290" anchor="ctr"/>
                </a:tc>
                <a:tc>
                  <a:txBody>
                    <a:bodyPr/>
                    <a:lstStyle/>
                    <a:p>
                      <a:pPr algn="ctr"/>
                      <a:r>
                        <a:rPr lang="en-US" sz="1400" dirty="0"/>
                        <a:t>X</a:t>
                      </a:r>
                    </a:p>
                  </a:txBody>
                  <a:tcPr marL="68580" marR="68580" marT="34290" marB="34290" anchor="ctr"/>
                </a:tc>
                <a:tc>
                  <a:txBody>
                    <a:bodyPr/>
                    <a:lstStyle/>
                    <a:p>
                      <a:pPr algn="ctr"/>
                      <a:r>
                        <a:rPr lang="en-US" sz="1400" dirty="0"/>
                        <a:t>X</a:t>
                      </a:r>
                    </a:p>
                  </a:txBody>
                  <a:tcPr marL="68580" marR="68580" marT="34290" marB="34290" anchor="ctr"/>
                </a:tc>
                <a:extLst>
                  <a:ext uri="{0D108BD9-81ED-4DB2-BD59-A6C34878D82A}">
                    <a16:rowId xmlns:a16="http://schemas.microsoft.com/office/drawing/2014/main" val="234941391"/>
                  </a:ext>
                </a:extLst>
              </a:tr>
            </a:tbl>
          </a:graphicData>
        </a:graphic>
      </p:graphicFrame>
    </p:spTree>
    <p:extLst>
      <p:ext uri="{BB962C8B-B14F-4D97-AF65-F5344CB8AC3E}">
        <p14:creationId xmlns:p14="http://schemas.microsoft.com/office/powerpoint/2010/main" val="13607420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E83A1-706E-4508-B7B0-C2D1E6B805E8}"/>
              </a:ext>
            </a:extLst>
          </p:cNvPr>
          <p:cNvSpPr>
            <a:spLocks noGrp="1"/>
          </p:cNvSpPr>
          <p:nvPr>
            <p:ph type="title"/>
          </p:nvPr>
        </p:nvSpPr>
        <p:spPr/>
        <p:txBody>
          <a:bodyPr/>
          <a:lstStyle/>
          <a:p>
            <a:r>
              <a:rPr lang="en-US" dirty="0"/>
              <a:t>CG CAHPS Data</a:t>
            </a:r>
          </a:p>
        </p:txBody>
      </p:sp>
      <p:pic>
        <p:nvPicPr>
          <p:cNvPr id="5" name="Picture 4">
            <a:extLst>
              <a:ext uri="{FF2B5EF4-FFF2-40B4-BE49-F238E27FC236}">
                <a16:creationId xmlns:a16="http://schemas.microsoft.com/office/drawing/2014/main" id="{CC55C05D-3972-4AAC-A96A-A794FB214F06}"/>
              </a:ext>
            </a:extLst>
          </p:cNvPr>
          <p:cNvPicPr>
            <a:picLocks noChangeAspect="1"/>
          </p:cNvPicPr>
          <p:nvPr/>
        </p:nvPicPr>
        <p:blipFill rotWithShape="1">
          <a:blip r:embed="rId3"/>
          <a:srcRect r="19586" b="12720"/>
          <a:stretch/>
        </p:blipFill>
        <p:spPr>
          <a:xfrm>
            <a:off x="960703" y="1340726"/>
            <a:ext cx="6944158" cy="4871744"/>
          </a:xfrm>
          <a:prstGeom prst="rect">
            <a:avLst/>
          </a:prstGeom>
        </p:spPr>
      </p:pic>
      <p:sp>
        <p:nvSpPr>
          <p:cNvPr id="3" name="TextBox 2">
            <a:extLst>
              <a:ext uri="{FF2B5EF4-FFF2-40B4-BE49-F238E27FC236}">
                <a16:creationId xmlns:a16="http://schemas.microsoft.com/office/drawing/2014/main" id="{86932874-116A-4B1F-89FE-38DA5FF50C84}"/>
              </a:ext>
            </a:extLst>
          </p:cNvPr>
          <p:cNvSpPr txBox="1"/>
          <p:nvPr/>
        </p:nvSpPr>
        <p:spPr>
          <a:xfrm>
            <a:off x="7554481" y="2580830"/>
            <a:ext cx="1589519" cy="2031325"/>
          </a:xfrm>
          <a:prstGeom prst="rect">
            <a:avLst/>
          </a:prstGeom>
          <a:noFill/>
        </p:spPr>
        <p:txBody>
          <a:bodyPr wrap="square" rtlCol="0">
            <a:spAutoFit/>
          </a:bodyPr>
          <a:lstStyle/>
          <a:p>
            <a:r>
              <a:rPr lang="en-US" b="1" dirty="0"/>
              <a:t>Changing this metric to: </a:t>
            </a:r>
            <a:r>
              <a:rPr lang="en-US" dirty="0"/>
              <a:t>“…seen within 15 minutes of appointment”</a:t>
            </a:r>
          </a:p>
          <a:p>
            <a:endParaRPr lang="en-US" dirty="0"/>
          </a:p>
        </p:txBody>
      </p:sp>
      <p:sp>
        <p:nvSpPr>
          <p:cNvPr id="6" name="Oval 5">
            <a:extLst>
              <a:ext uri="{FF2B5EF4-FFF2-40B4-BE49-F238E27FC236}">
                <a16:creationId xmlns:a16="http://schemas.microsoft.com/office/drawing/2014/main" id="{776DA575-4BB7-4547-BF6C-F3C85CED5028}"/>
              </a:ext>
            </a:extLst>
          </p:cNvPr>
          <p:cNvSpPr/>
          <p:nvPr/>
        </p:nvSpPr>
        <p:spPr>
          <a:xfrm>
            <a:off x="5717136" y="2328775"/>
            <a:ext cx="1786073" cy="1100225"/>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67AE2005-C1D1-4238-90BE-8723065BDF28}"/>
              </a:ext>
            </a:extLst>
          </p:cNvPr>
          <p:cNvSpPr/>
          <p:nvPr/>
        </p:nvSpPr>
        <p:spPr>
          <a:xfrm>
            <a:off x="4402723" y="3244334"/>
            <a:ext cx="338554" cy="369332"/>
          </a:xfrm>
          <a:prstGeom prst="rect">
            <a:avLst/>
          </a:prstGeom>
        </p:spPr>
        <p:txBody>
          <a:bodyPr wrap="none">
            <a:spAutoFit/>
          </a:bodyPr>
          <a:lstStyle/>
          <a:p>
            <a:pPr algn="ctr"/>
            <a:r>
              <a:rPr lang="en-US" dirty="0"/>
              <a:t>X</a:t>
            </a:r>
          </a:p>
        </p:txBody>
      </p:sp>
    </p:spTree>
    <p:extLst>
      <p:ext uri="{BB962C8B-B14F-4D97-AF65-F5344CB8AC3E}">
        <p14:creationId xmlns:p14="http://schemas.microsoft.com/office/powerpoint/2010/main" val="1742390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E83A1-706E-4508-B7B0-C2D1E6B805E8}"/>
              </a:ext>
            </a:extLst>
          </p:cNvPr>
          <p:cNvSpPr>
            <a:spLocks noGrp="1"/>
          </p:cNvSpPr>
          <p:nvPr>
            <p:ph type="title"/>
          </p:nvPr>
        </p:nvSpPr>
        <p:spPr/>
        <p:txBody>
          <a:bodyPr/>
          <a:lstStyle/>
          <a:p>
            <a:r>
              <a:rPr lang="en-US" dirty="0"/>
              <a:t>Weekly Data</a:t>
            </a:r>
          </a:p>
        </p:txBody>
      </p:sp>
      <p:pic>
        <p:nvPicPr>
          <p:cNvPr id="4" name="Picture 3">
            <a:extLst>
              <a:ext uri="{FF2B5EF4-FFF2-40B4-BE49-F238E27FC236}">
                <a16:creationId xmlns:a16="http://schemas.microsoft.com/office/drawing/2014/main" id="{DE7B89CC-A861-4106-BC3D-1CB349E6743E}"/>
              </a:ext>
            </a:extLst>
          </p:cNvPr>
          <p:cNvPicPr>
            <a:picLocks noChangeAspect="1"/>
          </p:cNvPicPr>
          <p:nvPr/>
        </p:nvPicPr>
        <p:blipFill>
          <a:blip r:embed="rId3"/>
          <a:stretch>
            <a:fillRect/>
          </a:stretch>
        </p:blipFill>
        <p:spPr>
          <a:xfrm>
            <a:off x="380285" y="1203607"/>
            <a:ext cx="8247115" cy="4923726"/>
          </a:xfrm>
          <a:prstGeom prst="rect">
            <a:avLst/>
          </a:prstGeom>
        </p:spPr>
      </p:pic>
    </p:spTree>
    <p:extLst>
      <p:ext uri="{BB962C8B-B14F-4D97-AF65-F5344CB8AC3E}">
        <p14:creationId xmlns:p14="http://schemas.microsoft.com/office/powerpoint/2010/main" val="39472794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24410</TotalTime>
  <Words>408</Words>
  <Application>Microsoft Office PowerPoint</Application>
  <PresentationFormat>On-screen Show (4:3)</PresentationFormat>
  <Paragraphs>68</Paragraphs>
  <Slides>5</Slides>
  <Notes>5</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5</vt:i4>
      </vt:variant>
    </vt:vector>
  </HeadingPairs>
  <TitlesOfParts>
    <vt:vector size="14" baseType="lpstr">
      <vt:lpstr>Arial</vt:lpstr>
      <vt:lpstr>Calibri</vt:lpstr>
      <vt:lpstr>Gotham Medium</vt:lpstr>
      <vt:lpstr>Helvetica</vt:lpstr>
      <vt:lpstr>Times</vt:lpstr>
      <vt:lpstr>Times New Roman</vt:lpstr>
      <vt:lpstr>Office Theme</vt:lpstr>
      <vt:lpstr>1_Custom Design</vt:lpstr>
      <vt:lpstr>Custom Design</vt:lpstr>
      <vt:lpstr>PowerPoint Presentation</vt:lpstr>
      <vt:lpstr>AHS True North Metrics</vt:lpstr>
      <vt:lpstr>Ambulatory’s Annual Performance Goals</vt:lpstr>
      <vt:lpstr>CG CAHPS Data</vt:lpstr>
      <vt:lpstr>Weekly Data</vt:lpstr>
    </vt:vector>
  </TitlesOfParts>
  <Company>Alameda County Medical Center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Administrator</dc:creator>
  <cp:lastModifiedBy>Jojola Gonsalves, Ronna</cp:lastModifiedBy>
  <cp:revision>491</cp:revision>
  <cp:lastPrinted>2018-09-27T18:43:36Z</cp:lastPrinted>
  <dcterms:created xsi:type="dcterms:W3CDTF">2013-07-18T17:43:46Z</dcterms:created>
  <dcterms:modified xsi:type="dcterms:W3CDTF">2018-09-27T19:19:29Z</dcterms:modified>
</cp:coreProperties>
</file>