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7" r:id="rId2"/>
    <p:sldId id="301" r:id="rId3"/>
    <p:sldId id="319" r:id="rId4"/>
    <p:sldId id="308" r:id="rId5"/>
    <p:sldId id="313" r:id="rId6"/>
    <p:sldId id="314" r:id="rId7"/>
    <p:sldId id="315" r:id="rId8"/>
    <p:sldId id="316" r:id="rId9"/>
    <p:sldId id="317" r:id="rId10"/>
    <p:sldId id="318" r:id="rId11"/>
    <p:sldId id="312" r:id="rId12"/>
    <p:sldId id="286"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6781" autoAdjust="0"/>
  </p:normalViewPr>
  <p:slideViewPr>
    <p:cSldViewPr snapToGrid="0">
      <p:cViewPr varScale="1">
        <p:scale>
          <a:sx n="78" d="100"/>
          <a:sy n="78" d="100"/>
        </p:scale>
        <p:origin x="97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A19727-CDF6-4B75-B832-6415D808E77F}" type="datetimeFigureOut">
              <a:rPr lang="en-US" smtClean="0"/>
              <a:t>9/26/2018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93AEE1-6132-440B-98FA-7756EAD7F3E4}" type="slidenum">
              <a:rPr lang="en-US" smtClean="0"/>
              <a:t>‹#›</a:t>
            </a:fld>
            <a:endParaRPr lang="en-US"/>
          </a:p>
        </p:txBody>
      </p:sp>
    </p:spTree>
    <p:extLst>
      <p:ext uri="{BB962C8B-B14F-4D97-AF65-F5344CB8AC3E}">
        <p14:creationId xmlns:p14="http://schemas.microsoft.com/office/powerpoint/2010/main" val="3642767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Good Afternoon Board President DeVries, Trustees</a:t>
            </a:r>
          </a:p>
          <a:p>
            <a:r>
              <a:rPr lang="en-US" dirty="0"/>
              <a:t>My name is Terry Lightfoot, Director of Public Affairs and Community Engagement for Alameda Health System</a:t>
            </a:r>
          </a:p>
          <a:p>
            <a:r>
              <a:rPr lang="en-US" dirty="0"/>
              <a:t>Thank you for the opportunity to share with you the new name of AHS’s Electronic Health System Project. </a:t>
            </a:r>
          </a:p>
        </p:txBody>
      </p:sp>
    </p:spTree>
    <p:extLst>
      <p:ext uri="{BB962C8B-B14F-4D97-AF65-F5344CB8AC3E}">
        <p14:creationId xmlns:p14="http://schemas.microsoft.com/office/powerpoint/2010/main" val="2829299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b="1" dirty="0"/>
              <a:t>Equity</a:t>
            </a:r>
            <a:r>
              <a:rPr lang="en-US" sz="1600" dirty="0"/>
              <a:t> – </a:t>
            </a:r>
            <a:r>
              <a:rPr kumimoji="0" lang="en-US" sz="1000" b="0" i="0" u="none" strike="noStrike" kern="0" cap="none" spc="0" normalizeH="0" baseline="0" noProof="0" dirty="0">
                <a:ln>
                  <a:noFill/>
                </a:ln>
                <a:solidFill>
                  <a:sysClr val="windowText" lastClr="000000"/>
                </a:solidFill>
                <a:effectLst/>
                <a:uLnTx/>
                <a:uFillTx/>
                <a:latin typeface="+mj-lt"/>
                <a:cs typeface="+mj-cs"/>
                <a:sym typeface="Calibri"/>
              </a:rPr>
              <a:t>when we think of equity we should look at it in two ways: Equity of service, bringing a tool to our customers that is on par with other health care systems. It’s a given that an electronic health record is not a “like to have”, but a “must have” in order to deliver the kind of quality care and value-based outcomes demanded of our care for the future. The other way, and this may be the most foundational to Alameda Health System, is that this project will allow us to achieve our mission and vision of addressing inequity in service and disparities in outcomes in ways that are unimaginable today. </a:t>
            </a:r>
          </a:p>
          <a:p>
            <a:endParaRPr lang="en-US" dirty="0"/>
          </a:p>
          <a:p>
            <a:endParaRPr lang="en-US" dirty="0"/>
          </a:p>
          <a:p>
            <a:endParaRPr lang="en-US" dirty="0"/>
          </a:p>
        </p:txBody>
      </p:sp>
    </p:spTree>
    <p:extLst>
      <p:ext uri="{BB962C8B-B14F-4D97-AF65-F5344CB8AC3E}">
        <p14:creationId xmlns:p14="http://schemas.microsoft.com/office/powerpoint/2010/main" val="36095473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573482A0-F356-494F-817C-BA7726C7F386}"/>
              </a:ext>
            </a:extLst>
          </p:cNvPr>
          <p:cNvSpPr>
            <a:spLocks noGrp="1"/>
          </p:cNvSpPr>
          <p:nvPr>
            <p:ph type="body"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ysClr val="windowText" lastClr="000000"/>
                </a:solidFill>
                <a:effectLst/>
                <a:uLnTx/>
                <a:uFillTx/>
                <a:latin typeface="+mj-lt"/>
                <a:cs typeface="+mj-cs"/>
                <a:sym typeface="Calibri"/>
              </a:rPr>
              <a:t>Sapphires are blue, the same as the AHS company color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ysClr val="windowText" lastClr="000000"/>
                </a:solidFill>
                <a:effectLst/>
                <a:uLnTx/>
                <a:uFillTx/>
                <a:latin typeface="+mj-lt"/>
                <a:cs typeface="+mj-cs"/>
                <a:sym typeface="Calibri"/>
              </a:rPr>
              <a:t>Sapphire is the birthstone of September, the month we are revealing this new name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ysClr val="windowText" lastClr="000000"/>
                </a:solidFill>
                <a:effectLst/>
                <a:uLnTx/>
                <a:uFillTx/>
                <a:latin typeface="+mj-lt"/>
                <a:cs typeface="+mj-cs"/>
                <a:sym typeface="Calibri"/>
              </a:rPr>
              <a:t>A sapphire is a precious stone symbolizing wisdom (evidence-based care), truth (transparency in intent and purpose) and sincerity (faithful to our mission and genuine to our values).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ysClr val="windowText" lastClr="000000"/>
              </a:solidFill>
              <a:effectLst/>
              <a:uLnTx/>
              <a:uFillTx/>
              <a:latin typeface="+mj-lt"/>
              <a:cs typeface="+mj-cs"/>
              <a:sym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ysClr val="windowText" lastClr="000000"/>
                </a:solidFill>
                <a:effectLst/>
                <a:uLnTx/>
                <a:uFillTx/>
                <a:latin typeface="+mj-lt"/>
                <a:cs typeface="+mj-cs"/>
                <a:sym typeface="Calibri"/>
              </a:rPr>
              <a:t>Using the name of a gem, is indicative of our investment  into  something of lasting and increasing value.  That is our EHR project – our most significant investment in the long term viability of AHS that will provide multiplying value as we are able to use it to increase health outcomes, expand access and address health inequity and disparities in our communities.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ysClr val="windowText" lastClr="000000"/>
              </a:solidFill>
              <a:effectLst/>
              <a:uLnTx/>
              <a:uFillTx/>
              <a:latin typeface="+mj-lt"/>
              <a:cs typeface="+mj-cs"/>
              <a:sym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ysClr val="windowText" lastClr="000000"/>
                </a:solidFill>
                <a:effectLst/>
                <a:uLnTx/>
                <a:uFillTx/>
                <a:latin typeface="+mj-lt"/>
                <a:cs typeface="+mj-cs"/>
                <a:sym typeface="Calibri"/>
              </a:rPr>
              <a:t>Back Pocket – There will be ongoing activities to further solidify the name with the project moving forward. In addition the giveaways we are sharing with you today, the name will be posted via stickers (removable); tent cards at all areas where folks are currently accessing multiple systems  - registration stations, nursing stations, ancillary locations; as a reminder of the future when they will be able to access one electronic health record system – SAPPHIRE.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ysClr val="windowText" lastClr="000000"/>
              </a:solidFill>
              <a:effectLst/>
              <a:uLnTx/>
              <a:uFillTx/>
              <a:latin typeface="+mj-lt"/>
              <a:cs typeface="+mj-cs"/>
              <a:sym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ysClr val="windowText" lastClr="000000"/>
                </a:solidFill>
                <a:effectLst/>
                <a:uLnTx/>
                <a:uFillTx/>
                <a:latin typeface="+mj-lt"/>
                <a:cs typeface="+mj-cs"/>
                <a:sym typeface="Calibri"/>
              </a:rPr>
              <a:t>We are also working with the EHR project team to incorporate the new name ongoing collateral, meeting and training sessions as well as a number of other internal facing activities to support awareness and  buy-in for this significant investment into our care for the future. </a:t>
            </a:r>
          </a:p>
          <a:p>
            <a:endParaRPr lang="en-US" dirty="0"/>
          </a:p>
        </p:txBody>
      </p:sp>
    </p:spTree>
    <p:extLst>
      <p:ext uri="{BB962C8B-B14F-4D97-AF65-F5344CB8AC3E}">
        <p14:creationId xmlns:p14="http://schemas.microsoft.com/office/powerpoint/2010/main" val="12618546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ysClr val="windowText" lastClr="000000"/>
                </a:solidFill>
                <a:effectLst/>
                <a:uLnTx/>
                <a:uFillTx/>
                <a:latin typeface="+mn-lt"/>
                <a:ea typeface="+mn-ea"/>
                <a:cs typeface="+mn-cs"/>
                <a:sym typeface="Calibri"/>
              </a:rPr>
              <a:t>There will be ongoing activities to further solidify the name with the project moving forward.</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ysClr val="windowText" lastClr="000000"/>
              </a:solidFill>
              <a:effectLst/>
              <a:uLnTx/>
              <a:uFillTx/>
              <a:latin typeface="+mn-lt"/>
              <a:ea typeface="+mn-ea"/>
              <a:cs typeface="+mn-cs"/>
              <a:sym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Text" lastClr="000000"/>
                </a:solidFill>
                <a:effectLst/>
                <a:uLnTx/>
                <a:uFillTx/>
                <a:latin typeface="+mn-lt"/>
                <a:ea typeface="+mn-ea"/>
                <a:cs typeface="+mn-cs"/>
                <a:sym typeface="Calibri"/>
              </a:rPr>
              <a:t>Visibility Efforts </a:t>
            </a:r>
            <a:r>
              <a:rPr kumimoji="0" lang="en-US" sz="1200" b="0" i="0" u="none" strike="noStrike" kern="0" cap="none" spc="0" normalizeH="0" baseline="0" noProof="0" dirty="0">
                <a:ln>
                  <a:noFill/>
                </a:ln>
                <a:solidFill>
                  <a:sysClr val="windowText" lastClr="000000"/>
                </a:solidFill>
                <a:effectLst/>
                <a:uLnTx/>
                <a:uFillTx/>
                <a:latin typeface="+mn-lt"/>
                <a:ea typeface="+mn-ea"/>
                <a:cs typeface="+mn-cs"/>
                <a:sym typeface="Calibri"/>
              </a:rPr>
              <a:t>-  In addition to the giveaways we are sharing with you today, the name will be posted via stickers (removable); tent cards at all areas where folks are currently accessing multiple systems  - registration stations, nursing stations, ancillary locations; as a reminder of the future when they will be able to access one electronic health record system – SAPPHIRE.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ysClr val="windowText" lastClr="000000"/>
              </a:solidFill>
              <a:effectLst/>
              <a:uLnTx/>
              <a:uFillTx/>
              <a:latin typeface="+mn-lt"/>
              <a:ea typeface="+mn-ea"/>
              <a:cs typeface="+mn-cs"/>
              <a:sym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Text" lastClr="000000"/>
                </a:solidFill>
                <a:effectLst/>
                <a:uLnTx/>
                <a:uFillTx/>
                <a:latin typeface="+mn-lt"/>
                <a:ea typeface="+mn-ea"/>
                <a:cs typeface="+mn-cs"/>
                <a:sym typeface="Calibri"/>
              </a:rPr>
              <a:t>Launch Communications </a:t>
            </a:r>
            <a:r>
              <a:rPr kumimoji="0" lang="en-US" sz="1200" b="0" i="0" u="none" strike="noStrike" kern="0" cap="none" spc="0" normalizeH="0" baseline="0" noProof="0" dirty="0">
                <a:ln>
                  <a:noFill/>
                </a:ln>
                <a:solidFill>
                  <a:sysClr val="windowText" lastClr="000000"/>
                </a:solidFill>
                <a:effectLst/>
                <a:uLnTx/>
                <a:uFillTx/>
                <a:latin typeface="+mn-lt"/>
                <a:ea typeface="+mn-ea"/>
                <a:cs typeface="+mn-cs"/>
                <a:sym typeface="Calibri"/>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ysClr val="windowText" lastClr="000000"/>
                </a:solidFill>
                <a:effectLst/>
                <a:uLnTx/>
                <a:uFillTx/>
                <a:latin typeface="+mn-lt"/>
                <a:ea typeface="+mn-ea"/>
                <a:cs typeface="+mn-cs"/>
                <a:sym typeface="Calibri"/>
              </a:rPr>
              <a:t>The current EHR site will be branded with the new name; email and intranet announcements will be launched in the morning.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ysClr val="windowText" lastClr="000000"/>
                </a:solidFill>
                <a:effectLst/>
                <a:uLnTx/>
                <a:uFillTx/>
                <a:latin typeface="+mn-lt"/>
                <a:ea typeface="+mn-ea"/>
                <a:cs typeface="+mn-cs"/>
                <a:sym typeface="Calibri"/>
              </a:rPr>
              <a:t>A net alert will go out over the </a:t>
            </a:r>
            <a:r>
              <a:rPr kumimoji="0" lang="en-US" sz="1200" b="0" i="0" u="none" strike="noStrike" kern="0" cap="none" spc="0" normalizeH="0" baseline="0" noProof="0" dirty="0" err="1">
                <a:ln>
                  <a:noFill/>
                </a:ln>
                <a:solidFill>
                  <a:sysClr val="windowText" lastClr="000000"/>
                </a:solidFill>
                <a:effectLst/>
                <a:uLnTx/>
                <a:uFillTx/>
                <a:latin typeface="+mn-lt"/>
                <a:ea typeface="+mn-ea"/>
                <a:cs typeface="+mn-cs"/>
                <a:sym typeface="Calibri"/>
              </a:rPr>
              <a:t>Sorian</a:t>
            </a:r>
            <a:r>
              <a:rPr kumimoji="0" lang="en-US" sz="1200" b="0" i="0" u="none" strike="noStrike" kern="0" cap="none" spc="0" normalizeH="0" baseline="0" noProof="0" dirty="0">
                <a:ln>
                  <a:noFill/>
                </a:ln>
                <a:solidFill>
                  <a:sysClr val="windowText" lastClr="000000"/>
                </a:solidFill>
                <a:effectLst/>
                <a:uLnTx/>
                <a:uFillTx/>
                <a:latin typeface="+mn-lt"/>
                <a:ea typeface="+mn-ea"/>
                <a:cs typeface="+mn-cs"/>
                <a:sym typeface="Calibri"/>
              </a:rPr>
              <a:t> System  tomorrow morning announcing the new name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ysClr val="windowText" lastClr="000000"/>
              </a:solidFill>
              <a:effectLst/>
              <a:uLnTx/>
              <a:uFillTx/>
              <a:latin typeface="+mn-lt"/>
              <a:ea typeface="+mn-ea"/>
              <a:cs typeface="+mn-cs"/>
              <a:sym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Text" lastClr="000000"/>
                </a:solidFill>
                <a:effectLst/>
                <a:uLnTx/>
                <a:uFillTx/>
                <a:latin typeface="+mn-lt"/>
                <a:ea typeface="+mn-ea"/>
                <a:cs typeface="+mn-cs"/>
                <a:sym typeface="Calibri"/>
              </a:rPr>
              <a:t>Ongoing Integration –</a:t>
            </a:r>
            <a:r>
              <a:rPr kumimoji="0" lang="en-US" sz="1200" b="0" i="0" u="none" strike="noStrike" kern="0" cap="none" spc="0" normalizeH="0" baseline="0" noProof="0" dirty="0">
                <a:ln>
                  <a:noFill/>
                </a:ln>
                <a:solidFill>
                  <a:sysClr val="windowText" lastClr="000000"/>
                </a:solidFill>
                <a:effectLst/>
                <a:uLnTx/>
                <a:uFillTx/>
                <a:latin typeface="+mn-lt"/>
                <a:ea typeface="+mn-ea"/>
                <a:cs typeface="+mn-cs"/>
                <a:sym typeface="Calibri"/>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ysClr val="windowText" lastClr="000000"/>
                </a:solidFill>
                <a:effectLst/>
                <a:uLnTx/>
                <a:uFillTx/>
                <a:latin typeface="+mn-lt"/>
                <a:ea typeface="+mn-ea"/>
                <a:cs typeface="+mn-cs"/>
                <a:sym typeface="Calibri"/>
              </a:rPr>
              <a:t>We are also working with the EHR project team to incorporate the new name on future collateral materials, meeting agendas, ongoing giveaways at upcoming meetings and training sessions.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ysClr val="windowText" lastClr="000000"/>
              </a:solidFill>
              <a:effectLst/>
              <a:uLnTx/>
              <a:uFillTx/>
              <a:latin typeface="+mn-lt"/>
              <a:ea typeface="+mn-ea"/>
              <a:cs typeface="+mn-cs"/>
              <a:sym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ysClr val="windowText" lastClr="000000"/>
                </a:solidFill>
                <a:effectLst/>
                <a:uLnTx/>
                <a:uFillTx/>
                <a:latin typeface="+mn-lt"/>
                <a:ea typeface="+mn-ea"/>
                <a:cs typeface="+mn-cs"/>
                <a:sym typeface="Calibri"/>
              </a:rPr>
              <a:t>We will also be doing audio spots with a range of leaders, physicians, nurses and other staff on the impact of SAPPHIRE on their work to build ongoing anticipation for when the system goes online next year.  </a:t>
            </a:r>
          </a:p>
          <a:p>
            <a:endParaRPr lang="en-US" dirty="0"/>
          </a:p>
        </p:txBody>
      </p:sp>
    </p:spTree>
    <p:extLst>
      <p:ext uri="{BB962C8B-B14F-4D97-AF65-F5344CB8AC3E}">
        <p14:creationId xmlns:p14="http://schemas.microsoft.com/office/powerpoint/2010/main" val="5984742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lvl="1" indent="0">
              <a:lnSpc>
                <a:spcPct val="120000"/>
              </a:lnSpc>
              <a:spcBef>
                <a:spcPts val="609"/>
              </a:spcBef>
              <a:buFont typeface="Arial" panose="020B0604020202020204" pitchFamily="34" charset="0"/>
              <a:buNone/>
              <a:defRPr sz="2800"/>
            </a:pPr>
            <a:endParaRPr lang="en-US" sz="1200" dirty="0"/>
          </a:p>
          <a:p>
            <a:endParaRPr lang="en-US" dirty="0"/>
          </a:p>
        </p:txBody>
      </p:sp>
    </p:spTree>
    <p:extLst>
      <p:ext uri="{BB962C8B-B14F-4D97-AF65-F5344CB8AC3E}">
        <p14:creationId xmlns:p14="http://schemas.microsoft.com/office/powerpoint/2010/main" val="22770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Rules of the EHR naming contest stipulate that the Oversight Committee has the final say to accept or decline a winning name or to establish a different name. We were very pleased with the number of participants and appreciated the dedication of their time and creativity to this process. </a:t>
            </a:r>
          </a:p>
        </p:txBody>
      </p:sp>
    </p:spTree>
    <p:extLst>
      <p:ext uri="{BB962C8B-B14F-4D97-AF65-F5344CB8AC3E}">
        <p14:creationId xmlns:p14="http://schemas.microsoft.com/office/powerpoint/2010/main" val="1940548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The contestant whose name was ultimately selected for the project was to receive an I-pad. In recognition of their creativity and participation, the EHR Oversight Committee awarded all five finalists an I-pad. </a:t>
            </a:r>
          </a:p>
          <a:p>
            <a:r>
              <a:rPr lang="en-US" dirty="0"/>
              <a:t>There names are:</a:t>
            </a:r>
          </a:p>
          <a:p>
            <a:pPr lvl="0"/>
            <a:r>
              <a:rPr lang="en-US" sz="1200" i="1" dirty="0">
                <a:effectLst/>
                <a:latin typeface="+mj-lt"/>
                <a:ea typeface="+mj-ea"/>
                <a:cs typeface="+mj-cs"/>
                <a:sym typeface="Calibri"/>
              </a:rPr>
              <a:t>AJ </a:t>
            </a:r>
            <a:r>
              <a:rPr lang="en-US" sz="1200" i="1" dirty="0" err="1">
                <a:effectLst/>
                <a:latin typeface="+mj-lt"/>
                <a:ea typeface="+mj-ea"/>
                <a:cs typeface="+mj-cs"/>
                <a:sym typeface="Calibri"/>
              </a:rPr>
              <a:t>Kocer</a:t>
            </a:r>
            <a:r>
              <a:rPr lang="en-US" sz="1200" i="1" dirty="0">
                <a:effectLst/>
                <a:latin typeface="+mj-lt"/>
                <a:ea typeface="+mj-ea"/>
                <a:cs typeface="+mj-cs"/>
                <a:sym typeface="Calibri"/>
              </a:rPr>
              <a:t> , Youssef </a:t>
            </a:r>
            <a:r>
              <a:rPr lang="en-US" sz="1200" i="1" dirty="0" err="1">
                <a:effectLst/>
                <a:latin typeface="+mj-lt"/>
                <a:ea typeface="+mj-ea"/>
                <a:cs typeface="+mj-cs"/>
                <a:sym typeface="Calibri"/>
              </a:rPr>
              <a:t>Youssef</a:t>
            </a:r>
            <a:r>
              <a:rPr lang="en-US" sz="1200" i="1" dirty="0">
                <a:effectLst/>
                <a:latin typeface="+mj-lt"/>
                <a:ea typeface="+mj-ea"/>
                <a:cs typeface="+mj-cs"/>
                <a:sym typeface="Calibri"/>
              </a:rPr>
              <a:t> , Matthew S. Sardella, Richie Cabrales, Juner Valencia (Not pictured) </a:t>
            </a:r>
          </a:p>
          <a:p>
            <a:pPr lvl="0"/>
            <a:endParaRPr lang="en-US" sz="1200" i="1" dirty="0">
              <a:effectLst/>
              <a:latin typeface="+mj-lt"/>
              <a:ea typeface="+mj-ea"/>
              <a:cs typeface="+mj-cs"/>
              <a:sym typeface="Calibri"/>
            </a:endParaRPr>
          </a:p>
          <a:p>
            <a:pPr lvl="0"/>
            <a:r>
              <a:rPr lang="en-US" dirty="0"/>
              <a:t>In many ways, their ideas helped inform the effort to craft a name that encompassed the significant contribution and impact that the EHR Project will have on Alameda Health System. We are here today to announce a name that has been approved by the ELT and the EHR Oversight Committee. </a:t>
            </a:r>
            <a:endParaRPr lang="en-US" sz="120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3308483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Delineates benefits to the system and most importantly to our customers </a:t>
            </a:r>
          </a:p>
          <a:p>
            <a:r>
              <a:rPr lang="en-US" dirty="0"/>
              <a:t>Highlights key transformative changes</a:t>
            </a:r>
          </a:p>
          <a:p>
            <a:r>
              <a:rPr lang="en-US" dirty="0"/>
              <a:t>Connects with AHS vision and strategy </a:t>
            </a:r>
          </a:p>
          <a:p>
            <a:r>
              <a:rPr lang="en-US" dirty="0"/>
              <a:t>Encourages ongoing commitment </a:t>
            </a:r>
          </a:p>
          <a:p>
            <a:r>
              <a:rPr lang="en-US" dirty="0"/>
              <a:t>Anchors the system to a core value we hope to achieve for our patients and communities. </a:t>
            </a:r>
          </a:p>
          <a:p>
            <a:endParaRPr lang="en-US" dirty="0"/>
          </a:p>
        </p:txBody>
      </p:sp>
    </p:spTree>
    <p:extLst>
      <p:ext uri="{BB962C8B-B14F-4D97-AF65-F5344CB8AC3E}">
        <p14:creationId xmlns:p14="http://schemas.microsoft.com/office/powerpoint/2010/main" val="688796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1600" b="1" dirty="0"/>
              <a:t>Systemwide</a:t>
            </a:r>
            <a:r>
              <a:rPr lang="en-US" sz="1600" dirty="0"/>
              <a:t> – reiterates our quest to function and form as a system on behalf of our patients and communities, through operational and clinical standardization</a:t>
            </a:r>
          </a:p>
          <a:p>
            <a:endParaRPr lang="en-US" dirty="0"/>
          </a:p>
          <a:p>
            <a:endParaRPr lang="en-US" dirty="0"/>
          </a:p>
          <a:p>
            <a:endParaRPr lang="en-US" dirty="0"/>
          </a:p>
        </p:txBody>
      </p:sp>
    </p:spTree>
    <p:extLst>
      <p:ext uri="{BB962C8B-B14F-4D97-AF65-F5344CB8AC3E}">
        <p14:creationId xmlns:p14="http://schemas.microsoft.com/office/powerpoint/2010/main" val="252032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1600" b="1" dirty="0"/>
              <a:t>Access</a:t>
            </a:r>
            <a:r>
              <a:rPr lang="en-US" sz="1600" dirty="0"/>
              <a:t>  - with access to more information, we can provide greater access to care and deliver quality outcomes</a:t>
            </a:r>
          </a:p>
          <a:p>
            <a:endParaRPr lang="en-US" dirty="0"/>
          </a:p>
          <a:p>
            <a:endParaRPr lang="en-US" dirty="0"/>
          </a:p>
          <a:p>
            <a:endParaRPr lang="en-US" dirty="0"/>
          </a:p>
        </p:txBody>
      </p:sp>
    </p:spTree>
    <p:extLst>
      <p:ext uri="{BB962C8B-B14F-4D97-AF65-F5344CB8AC3E}">
        <p14:creationId xmlns:p14="http://schemas.microsoft.com/office/powerpoint/2010/main" val="2982591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1600" b="1" dirty="0"/>
              <a:t>Promoting Population Health </a:t>
            </a:r>
            <a:r>
              <a:rPr lang="en-US" sz="1600" dirty="0"/>
              <a:t>– is our vision, it’s our commitment to transforming our care delivery system from one that is highly reactive to one that is proactive and focused on prevention and wellness – improves the patient experience, deliveries quality outcomes in an efficient manner; but it is also our commitment as an anchor institution to use our EHR to promote total health within the communities we serve</a:t>
            </a:r>
          </a:p>
          <a:p>
            <a:endParaRPr lang="en-US" dirty="0"/>
          </a:p>
          <a:p>
            <a:endParaRPr lang="en-US" dirty="0"/>
          </a:p>
          <a:p>
            <a:endParaRPr lang="en-US" dirty="0"/>
          </a:p>
        </p:txBody>
      </p:sp>
    </p:spTree>
    <p:extLst>
      <p:ext uri="{BB962C8B-B14F-4D97-AF65-F5344CB8AC3E}">
        <p14:creationId xmlns:p14="http://schemas.microsoft.com/office/powerpoint/2010/main" val="4030423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1600" b="1" dirty="0"/>
              <a:t>Integration</a:t>
            </a:r>
            <a:r>
              <a:rPr lang="en-US" sz="1600" dirty="0"/>
              <a:t>  - internally breaking down silos  to improve patient experience  and outcomes and externally to provide a system that will allow all parts of the safety net and other healthcare providers to coordinate and collaborate to achieve  total community wellness</a:t>
            </a:r>
          </a:p>
          <a:p>
            <a:endParaRPr lang="en-US" dirty="0"/>
          </a:p>
          <a:p>
            <a:endParaRPr lang="en-US" dirty="0"/>
          </a:p>
          <a:p>
            <a:endParaRPr lang="en-US" dirty="0"/>
          </a:p>
        </p:txBody>
      </p:sp>
    </p:spTree>
    <p:extLst>
      <p:ext uri="{BB962C8B-B14F-4D97-AF65-F5344CB8AC3E}">
        <p14:creationId xmlns:p14="http://schemas.microsoft.com/office/powerpoint/2010/main" val="953067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b="1" dirty="0"/>
              <a:t>Resilience</a:t>
            </a:r>
            <a:r>
              <a:rPr lang="en-US" sz="1600" dirty="0"/>
              <a:t> – </a:t>
            </a:r>
            <a:r>
              <a:rPr kumimoji="0" lang="en-US" sz="1000" b="0" i="0" u="none" strike="noStrike" kern="0" cap="none" spc="0" normalizeH="0" baseline="0" noProof="0" dirty="0">
                <a:ln>
                  <a:noFill/>
                </a:ln>
                <a:solidFill>
                  <a:sysClr val="windowText" lastClr="000000"/>
                </a:solidFill>
                <a:effectLst/>
                <a:uLnTx/>
                <a:uFillTx/>
                <a:latin typeface="+mj-lt"/>
                <a:cs typeface="+mj-cs"/>
                <a:sym typeface="Calibri"/>
              </a:rPr>
              <a:t>reflects our  dedication to  launch this project (As many of you will recall there was a lot of work done to bring forward a project plan that could garner Board approval.) but also serves as a reminder to never forget our ongoing quest to not just provide better health care but to continue to improve its effectiveness for those low income families and vulnerable populations that depend on us for their care.  </a:t>
            </a:r>
          </a:p>
          <a:p>
            <a:endParaRPr lang="en-US" dirty="0"/>
          </a:p>
          <a:p>
            <a:endParaRPr lang="en-US" dirty="0"/>
          </a:p>
          <a:p>
            <a:endParaRPr lang="en-US" dirty="0"/>
          </a:p>
        </p:txBody>
      </p:sp>
    </p:spTree>
    <p:extLst>
      <p:ext uri="{BB962C8B-B14F-4D97-AF65-F5344CB8AC3E}">
        <p14:creationId xmlns:p14="http://schemas.microsoft.com/office/powerpoint/2010/main" val="1454195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extLst>
      <p:ext uri="{BB962C8B-B14F-4D97-AF65-F5344CB8AC3E}">
        <p14:creationId xmlns:p14="http://schemas.microsoft.com/office/powerpoint/2010/main" val="1246751807"/>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119" name="Title Text"/>
          <p:cNvSpPr txBox="1">
            <a:spLocks noGrp="1"/>
          </p:cNvSpPr>
          <p:nvPr>
            <p:ph type="title"/>
          </p:nvPr>
        </p:nvSpPr>
        <p:spPr>
          <a:xfrm>
            <a:off x="457200" y="273050"/>
            <a:ext cx="3008314" cy="1162050"/>
          </a:xfrm>
          <a:prstGeom prst="rect">
            <a:avLst/>
          </a:prstGeom>
        </p:spPr>
        <p:txBody>
          <a:bodyPr anchor="t"/>
          <a:lstStyle>
            <a:lvl1pPr algn="l">
              <a:defRPr sz="1500" b="1"/>
            </a:lvl1pPr>
          </a:lstStyle>
          <a:p>
            <a:r>
              <a:t>Title Text</a:t>
            </a:r>
          </a:p>
        </p:txBody>
      </p:sp>
      <p:sp>
        <p:nvSpPr>
          <p:cNvPr id="120" name="Body Level One…"/>
          <p:cNvSpPr txBox="1">
            <a:spLocks noGrp="1"/>
          </p:cNvSpPr>
          <p:nvPr>
            <p:ph type="body" idx="1"/>
          </p:nvPr>
        </p:nvSpPr>
        <p:spPr>
          <a:xfrm>
            <a:off x="3575050" y="273052"/>
            <a:ext cx="5111750" cy="5853113"/>
          </a:xfrm>
          <a:prstGeom prst="rect">
            <a:avLst/>
          </a:prstGeom>
        </p:spPr>
        <p:txBody>
          <a:bodyPr/>
          <a:lstStyle>
            <a:lvl1pPr>
              <a:spcBef>
                <a:spcPts val="450"/>
              </a:spcBef>
              <a:defRPr sz="1950"/>
            </a:lvl1pPr>
            <a:lvl2pPr marL="575072" indent="-232172">
              <a:spcBef>
                <a:spcPts val="450"/>
              </a:spcBef>
              <a:defRPr sz="1950"/>
            </a:lvl2pPr>
            <a:lvl3pPr marL="908685" indent="-222885">
              <a:spcBef>
                <a:spcPts val="450"/>
              </a:spcBef>
              <a:defRPr sz="1950"/>
            </a:lvl3pPr>
            <a:lvl4pPr marL="1276350" indent="-247650">
              <a:spcBef>
                <a:spcPts val="450"/>
              </a:spcBef>
              <a:defRPr sz="1950"/>
            </a:lvl4pPr>
            <a:lvl5pPr marL="1619250" indent="-247650">
              <a:spcBef>
                <a:spcPts val="450"/>
              </a:spcBef>
              <a:defRPr sz="1950"/>
            </a:lvl5pPr>
          </a:lstStyle>
          <a:p>
            <a:r>
              <a:t>Body Level One</a:t>
            </a:r>
          </a:p>
          <a:p>
            <a:pPr lvl="1"/>
            <a:r>
              <a:t>Body Level Two</a:t>
            </a:r>
          </a:p>
          <a:p>
            <a:pPr lvl="2"/>
            <a:r>
              <a:t>Body Level Three</a:t>
            </a:r>
          </a:p>
          <a:p>
            <a:pPr lvl="3"/>
            <a:r>
              <a:t>Body Level Four</a:t>
            </a:r>
          </a:p>
          <a:p>
            <a:pPr lvl="4"/>
            <a:r>
              <a:t>Body Level Five</a:t>
            </a:r>
          </a:p>
        </p:txBody>
      </p:sp>
      <p:sp>
        <p:nvSpPr>
          <p:cNvPr id="121" name="Text Placeholder 3"/>
          <p:cNvSpPr>
            <a:spLocks noGrp="1"/>
          </p:cNvSpPr>
          <p:nvPr>
            <p:ph type="body" sz="half" idx="13"/>
          </p:nvPr>
        </p:nvSpPr>
        <p:spPr>
          <a:xfrm>
            <a:off x="457200" y="1435102"/>
            <a:ext cx="3008315" cy="4691063"/>
          </a:xfrm>
          <a:prstGeom prst="rect">
            <a:avLst/>
          </a:prstGeom>
        </p:spPr>
        <p:txBody>
          <a:bodyPr/>
          <a:lstStyle>
            <a:lvl1pPr marL="0" indent="0">
              <a:spcBef>
                <a:spcPts val="225"/>
              </a:spcBef>
              <a:buSzTx/>
              <a:buFontTx/>
              <a:buNone/>
              <a:defRPr sz="1400"/>
            </a:lvl1pPr>
          </a:lstStyle>
          <a:p>
            <a:pPr marL="0" indent="0">
              <a:spcBef>
                <a:spcPts val="300"/>
              </a:spcBef>
              <a:buSzTx/>
              <a:buFontTx/>
              <a:buNone/>
              <a:defRPr sz="1400"/>
            </a:pPr>
            <a:endParaRPr/>
          </a:p>
        </p:txBody>
      </p:sp>
      <p:sp>
        <p:nvSpPr>
          <p:cNvPr id="1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060775031"/>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pic>
        <p:nvPicPr>
          <p:cNvPr id="129" name="Picture 10" descr="Picture 10"/>
          <p:cNvPicPr>
            <a:picLocks noChangeAspect="1"/>
          </p:cNvPicPr>
          <p:nvPr/>
        </p:nvPicPr>
        <p:blipFill>
          <a:blip r:embed="rId2">
            <a:extLst/>
          </a:blip>
          <a:stretch>
            <a:fillRect/>
          </a:stretch>
        </p:blipFill>
        <p:spPr>
          <a:xfrm>
            <a:off x="587424" y="3276600"/>
            <a:ext cx="2033245" cy="355764"/>
          </a:xfrm>
          <a:prstGeom prst="rect">
            <a:avLst/>
          </a:prstGeom>
          <a:ln w="12700">
            <a:miter lim="400000"/>
          </a:ln>
        </p:spPr>
      </p:pic>
      <p:sp>
        <p:nvSpPr>
          <p:cNvPr id="130" name="Straight Connector 11"/>
          <p:cNvSpPr/>
          <p:nvPr/>
        </p:nvSpPr>
        <p:spPr>
          <a:xfrm>
            <a:off x="2514601" y="3048000"/>
            <a:ext cx="4114801" cy="0"/>
          </a:xfrm>
          <a:prstGeom prst="line">
            <a:avLst/>
          </a:prstGeom>
          <a:ln w="6350">
            <a:solidFill>
              <a:srgbClr val="0081C6"/>
            </a:solidFill>
            <a:miter/>
          </a:ln>
        </p:spPr>
        <p:txBody>
          <a:bodyPr lIns="34289" rIns="34289"/>
          <a:lstStyle/>
          <a:p>
            <a:endParaRPr sz="1350"/>
          </a:p>
        </p:txBody>
      </p:sp>
      <p:sp>
        <p:nvSpPr>
          <p:cNvPr id="131" name="TextBox 12"/>
          <p:cNvSpPr txBox="1"/>
          <p:nvPr/>
        </p:nvSpPr>
        <p:spPr>
          <a:xfrm>
            <a:off x="1940768" y="2226666"/>
            <a:ext cx="5281125" cy="5539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289" rIns="34289">
            <a:spAutoFit/>
          </a:bodyPr>
          <a:lstStyle>
            <a:lvl1pPr algn="ctr">
              <a:defRPr sz="4000" b="1">
                <a:solidFill>
                  <a:srgbClr val="0081C6"/>
                </a:solidFill>
              </a:defRPr>
            </a:lvl1pPr>
          </a:lstStyle>
          <a:p>
            <a:r>
              <a:rPr sz="3000"/>
              <a:t>Header Here</a:t>
            </a:r>
          </a:p>
        </p:txBody>
      </p:sp>
      <p:sp>
        <p:nvSpPr>
          <p:cNvPr id="132" name="TextBox 13"/>
          <p:cNvSpPr txBox="1"/>
          <p:nvPr/>
        </p:nvSpPr>
        <p:spPr>
          <a:xfrm>
            <a:off x="1884782" y="3124201"/>
            <a:ext cx="5430418"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289" rIns="34289">
            <a:spAutoFit/>
          </a:bodyPr>
          <a:lstStyle>
            <a:lvl1pPr algn="ctr">
              <a:defRPr sz="2400">
                <a:solidFill>
                  <a:srgbClr val="0081C6"/>
                </a:solidFill>
              </a:defRPr>
            </a:lvl1pPr>
          </a:lstStyle>
          <a:p>
            <a:r>
              <a:rPr sz="1800"/>
              <a:t>Subhead Here</a:t>
            </a:r>
          </a:p>
        </p:txBody>
      </p:sp>
      <p:sp>
        <p:nvSpPr>
          <p:cNvPr id="133" name="Slide Number"/>
          <p:cNvSpPr txBox="1">
            <a:spLocks noGrp="1"/>
          </p:cNvSpPr>
          <p:nvPr>
            <p:ph type="sldNum" sz="quarter" idx="2"/>
          </p:nvPr>
        </p:nvSpPr>
        <p:spPr>
          <a:xfrm>
            <a:off x="6319805" y="6240936"/>
            <a:ext cx="233395" cy="230832"/>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203292860"/>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1_Default">
    <p:spTree>
      <p:nvGrpSpPr>
        <p:cNvPr id="1" name=""/>
        <p:cNvGrpSpPr/>
        <p:nvPr/>
      </p:nvGrpSpPr>
      <p:grpSpPr>
        <a:xfrm>
          <a:off x="0" y="0"/>
          <a:ext cx="0" cy="0"/>
          <a:chOff x="0" y="0"/>
          <a:chExt cx="0" cy="0"/>
        </a:xfrm>
      </p:grpSpPr>
      <p:sp>
        <p:nvSpPr>
          <p:cNvPr id="140" name="Picture Placeholder 10"/>
          <p:cNvSpPr txBox="1"/>
          <p:nvPr/>
        </p:nvSpPr>
        <p:spPr>
          <a:xfrm>
            <a:off x="0" y="1"/>
            <a:ext cx="9144000" cy="3831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289" rIns="34289">
            <a:spAutoFit/>
          </a:bodyPr>
          <a:lstStyle>
            <a:lvl1pPr marL="228600" indent="-228600">
              <a:lnSpc>
                <a:spcPct val="90000"/>
              </a:lnSpc>
              <a:spcBef>
                <a:spcPts val="1000"/>
              </a:spcBef>
              <a:buSzPct val="100000"/>
              <a:buFont typeface="Arial"/>
              <a:buChar char="•"/>
              <a:defRPr sz="2800">
                <a:latin typeface="+mj-lt"/>
                <a:ea typeface="+mj-ea"/>
                <a:cs typeface="+mj-cs"/>
                <a:sym typeface="Calibri"/>
              </a:defRPr>
            </a:lvl1pPr>
          </a:lstStyle>
          <a:p>
            <a:r>
              <a:rPr sz="2100"/>
              <a:t>Picture</a:t>
            </a:r>
          </a:p>
        </p:txBody>
      </p:sp>
      <p:sp>
        <p:nvSpPr>
          <p:cNvPr id="141" name="Rectangle 7"/>
          <p:cNvSpPr/>
          <p:nvPr/>
        </p:nvSpPr>
        <p:spPr>
          <a:xfrm>
            <a:off x="-1" y="3099356"/>
            <a:ext cx="9157638" cy="685801"/>
          </a:xfrm>
          <a:prstGeom prst="rect">
            <a:avLst/>
          </a:prstGeom>
          <a:solidFill>
            <a:srgbClr val="006CA7">
              <a:alpha val="75000"/>
            </a:srgbClr>
          </a:solidFill>
          <a:ln w="12700">
            <a:miter lim="400000"/>
          </a:ln>
        </p:spPr>
        <p:txBody>
          <a:bodyPr lIns="34289" rIns="34289" anchor="ctr"/>
          <a:lstStyle/>
          <a:p>
            <a:pPr>
              <a:defRPr sz="1500">
                <a:solidFill>
                  <a:srgbClr val="FFFFFF"/>
                </a:solidFill>
                <a:latin typeface="Gotham-Medium"/>
                <a:ea typeface="Gotham-Medium"/>
                <a:cs typeface="Gotham-Medium"/>
                <a:sym typeface="Gotham-Medium"/>
              </a:defRPr>
            </a:pPr>
            <a:endParaRPr sz="1125"/>
          </a:p>
        </p:txBody>
      </p:sp>
      <p:sp>
        <p:nvSpPr>
          <p:cNvPr id="142" name="Straight Connector 8"/>
          <p:cNvSpPr/>
          <p:nvPr/>
        </p:nvSpPr>
        <p:spPr>
          <a:xfrm>
            <a:off x="3061636" y="3222450"/>
            <a:ext cx="1" cy="439615"/>
          </a:xfrm>
          <a:prstGeom prst="line">
            <a:avLst/>
          </a:prstGeom>
          <a:ln w="25400">
            <a:solidFill>
              <a:srgbClr val="FFFFFF"/>
            </a:solidFill>
            <a:miter/>
          </a:ln>
        </p:spPr>
        <p:txBody>
          <a:bodyPr lIns="34289" rIns="34289"/>
          <a:lstStyle/>
          <a:p>
            <a:endParaRPr sz="1350"/>
          </a:p>
        </p:txBody>
      </p:sp>
      <p:sp>
        <p:nvSpPr>
          <p:cNvPr id="143" name="TextBox 9"/>
          <p:cNvSpPr txBox="1"/>
          <p:nvPr/>
        </p:nvSpPr>
        <p:spPr>
          <a:xfrm>
            <a:off x="3480584" y="3200401"/>
            <a:ext cx="5067453"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289" rIns="34289">
            <a:spAutoFit/>
          </a:bodyPr>
          <a:lstStyle>
            <a:lvl1pPr>
              <a:defRPr sz="2400" b="1">
                <a:solidFill>
                  <a:srgbClr val="FFFFFF"/>
                </a:solidFill>
              </a:defRPr>
            </a:lvl1pPr>
          </a:lstStyle>
          <a:p>
            <a:r>
              <a:rPr sz="1800"/>
              <a:t>Title Here</a:t>
            </a:r>
          </a:p>
        </p:txBody>
      </p:sp>
      <p:pic>
        <p:nvPicPr>
          <p:cNvPr id="144" name="Picture 10" descr="Picture 10"/>
          <p:cNvPicPr>
            <a:picLocks noChangeAspect="1"/>
          </p:cNvPicPr>
          <p:nvPr/>
        </p:nvPicPr>
        <p:blipFill>
          <a:blip r:embed="rId2">
            <a:extLst/>
          </a:blip>
          <a:stretch>
            <a:fillRect/>
          </a:stretch>
        </p:blipFill>
        <p:spPr>
          <a:xfrm>
            <a:off x="587424" y="3276600"/>
            <a:ext cx="2033245" cy="355764"/>
          </a:xfrm>
          <a:prstGeom prst="rect">
            <a:avLst/>
          </a:prstGeom>
          <a:ln w="12700">
            <a:miter lim="400000"/>
          </a:ln>
        </p:spPr>
      </p:pic>
      <p:sp>
        <p:nvSpPr>
          <p:cNvPr id="145" name="Slide Number"/>
          <p:cNvSpPr txBox="1">
            <a:spLocks noGrp="1"/>
          </p:cNvSpPr>
          <p:nvPr>
            <p:ph type="sldNum" sz="quarter" idx="2"/>
          </p:nvPr>
        </p:nvSpPr>
        <p:spPr>
          <a:xfrm>
            <a:off x="6319805" y="6240936"/>
            <a:ext cx="233395" cy="230832"/>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8354899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Custom Layout">
    <p:spTree>
      <p:nvGrpSpPr>
        <p:cNvPr id="1" name=""/>
        <p:cNvGrpSpPr/>
        <p:nvPr/>
      </p:nvGrpSpPr>
      <p:grpSpPr>
        <a:xfrm>
          <a:off x="0" y="0"/>
          <a:ext cx="0" cy="0"/>
          <a:chOff x="0" y="0"/>
          <a:chExt cx="0" cy="0"/>
        </a:xfrm>
      </p:grpSpPr>
      <p:sp>
        <p:nvSpPr>
          <p:cNvPr id="20" name="Picture Placeholder 10"/>
          <p:cNvSpPr>
            <a:spLocks noGrp="1"/>
          </p:cNvSpPr>
          <p:nvPr>
            <p:ph type="pic" idx="13"/>
          </p:nvPr>
        </p:nvSpPr>
        <p:spPr>
          <a:xfrm>
            <a:off x="0" y="0"/>
            <a:ext cx="9144000" cy="6858000"/>
          </a:xfrm>
          <a:prstGeom prst="rect">
            <a:avLst/>
          </a:prstGeom>
        </p:spPr>
        <p:txBody>
          <a:bodyPr lIns="91439" rIns="91439">
            <a:noAutofit/>
          </a:bodyPr>
          <a:lstStyle/>
          <a:p>
            <a:endParaRPr dirty="0"/>
          </a:p>
        </p:txBody>
      </p:sp>
      <p:sp>
        <p:nvSpPr>
          <p:cNvPr id="21" name="Rectangle 5"/>
          <p:cNvSpPr/>
          <p:nvPr/>
        </p:nvSpPr>
        <p:spPr>
          <a:xfrm>
            <a:off x="-1" y="3099356"/>
            <a:ext cx="9157638" cy="685801"/>
          </a:xfrm>
          <a:prstGeom prst="rect">
            <a:avLst/>
          </a:prstGeom>
          <a:solidFill>
            <a:srgbClr val="006CA7">
              <a:alpha val="75000"/>
            </a:srgbClr>
          </a:solidFill>
          <a:ln w="12700">
            <a:miter lim="400000"/>
          </a:ln>
        </p:spPr>
        <p:txBody>
          <a:bodyPr lIns="34289" rIns="34289" anchor="ctr"/>
          <a:lstStyle/>
          <a:p>
            <a:pPr>
              <a:defRPr sz="1500">
                <a:solidFill>
                  <a:srgbClr val="FFFFFF"/>
                </a:solidFill>
                <a:latin typeface="Gotham-Medium"/>
                <a:ea typeface="Gotham-Medium"/>
                <a:cs typeface="Gotham-Medium"/>
                <a:sym typeface="Gotham-Medium"/>
              </a:defRPr>
            </a:pPr>
            <a:endParaRPr sz="1125" dirty="0"/>
          </a:p>
        </p:txBody>
      </p:sp>
      <p:sp>
        <p:nvSpPr>
          <p:cNvPr id="22" name="Straight Connector 6"/>
          <p:cNvSpPr/>
          <p:nvPr/>
        </p:nvSpPr>
        <p:spPr>
          <a:xfrm>
            <a:off x="3061636" y="3222450"/>
            <a:ext cx="1" cy="439615"/>
          </a:xfrm>
          <a:prstGeom prst="line">
            <a:avLst/>
          </a:prstGeom>
          <a:ln w="25400">
            <a:solidFill>
              <a:srgbClr val="FFFFFF"/>
            </a:solidFill>
          </a:ln>
        </p:spPr>
        <p:txBody>
          <a:bodyPr lIns="34289" rIns="34289"/>
          <a:lstStyle/>
          <a:p>
            <a:endParaRPr sz="1350" dirty="0"/>
          </a:p>
        </p:txBody>
      </p:sp>
      <p:sp>
        <p:nvSpPr>
          <p:cNvPr id="23" name="TextBox 7"/>
          <p:cNvSpPr txBox="1"/>
          <p:nvPr/>
        </p:nvSpPr>
        <p:spPr>
          <a:xfrm>
            <a:off x="3480584" y="3200401"/>
            <a:ext cx="5067453"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289" rIns="34289">
            <a:spAutoFit/>
          </a:bodyPr>
          <a:lstStyle>
            <a:lvl1pPr>
              <a:defRPr sz="2400" b="1">
                <a:solidFill>
                  <a:srgbClr val="FFFFFF"/>
                </a:solidFill>
              </a:defRPr>
            </a:lvl1pPr>
          </a:lstStyle>
          <a:p>
            <a:r>
              <a:rPr sz="1800" dirty="0"/>
              <a:t>Title Here</a:t>
            </a:r>
          </a:p>
        </p:txBody>
      </p:sp>
      <p:pic>
        <p:nvPicPr>
          <p:cNvPr id="24" name="Picture 8" descr="Picture 8"/>
          <p:cNvPicPr>
            <a:picLocks noChangeAspect="1"/>
          </p:cNvPicPr>
          <p:nvPr/>
        </p:nvPicPr>
        <p:blipFill>
          <a:blip r:embed="rId2">
            <a:extLst/>
          </a:blip>
          <a:stretch>
            <a:fillRect/>
          </a:stretch>
        </p:blipFill>
        <p:spPr>
          <a:xfrm>
            <a:off x="587424" y="3276600"/>
            <a:ext cx="2033245" cy="355764"/>
          </a:xfrm>
          <a:prstGeom prst="rect">
            <a:avLst/>
          </a:prstGeom>
          <a:ln w="12700">
            <a:miter lim="400000"/>
          </a:ln>
        </p:spPr>
      </p:pic>
      <p:sp>
        <p:nvSpPr>
          <p:cNvPr id="25" name="Slide Number"/>
          <p:cNvSpPr txBox="1">
            <a:spLocks noGrp="1"/>
          </p:cNvSpPr>
          <p:nvPr>
            <p:ph type="sldNum" sz="quarter" idx="2"/>
          </p:nvPr>
        </p:nvSpPr>
        <p:spPr>
          <a:xfrm>
            <a:off x="6319805" y="6240936"/>
            <a:ext cx="233395" cy="230832"/>
          </a:xfrm>
          <a:prstGeom prst="rect">
            <a:avLst/>
          </a:prstGeom>
        </p:spPr>
        <p:txBody>
          <a:bodyPr/>
          <a:lstStyle/>
          <a:p>
            <a:fld id="{86CB4B4D-7CA3-9044-876B-883B54F8677D}" type="slidenum">
              <a:t>‹#›</a:t>
            </a:fld>
            <a:endParaRPr dirty="0"/>
          </a:p>
        </p:txBody>
      </p:sp>
    </p:spTree>
    <p:extLst>
      <p:ext uri="{BB962C8B-B14F-4D97-AF65-F5344CB8AC3E}">
        <p14:creationId xmlns:p14="http://schemas.microsoft.com/office/powerpoint/2010/main" val="3024303191"/>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32" name="Title Text"/>
          <p:cNvSpPr txBox="1">
            <a:spLocks noGrp="1"/>
          </p:cNvSpPr>
          <p:nvPr>
            <p:ph type="title"/>
          </p:nvPr>
        </p:nvSpPr>
        <p:spPr>
          <a:xfrm>
            <a:off x="533400" y="298010"/>
            <a:ext cx="3962400" cy="566738"/>
          </a:xfrm>
          <a:prstGeom prst="rect">
            <a:avLst/>
          </a:prstGeom>
        </p:spPr>
        <p:txBody>
          <a:bodyPr anchor="t"/>
          <a:lstStyle>
            <a:lvl1pPr algn="l">
              <a:defRPr sz="1500" b="1"/>
            </a:lvl1pPr>
          </a:lstStyle>
          <a:p>
            <a:r>
              <a:t>Title Text</a:t>
            </a:r>
          </a:p>
        </p:txBody>
      </p:sp>
      <p:sp>
        <p:nvSpPr>
          <p:cNvPr id="33" name="Picture Placeholder 2"/>
          <p:cNvSpPr>
            <a:spLocks noGrp="1"/>
          </p:cNvSpPr>
          <p:nvPr>
            <p:ph type="pic" sz="half" idx="13"/>
          </p:nvPr>
        </p:nvSpPr>
        <p:spPr>
          <a:xfrm>
            <a:off x="4872760" y="304799"/>
            <a:ext cx="3890241" cy="5927726"/>
          </a:xfrm>
          <a:prstGeom prst="rect">
            <a:avLst/>
          </a:prstGeom>
        </p:spPr>
        <p:txBody>
          <a:bodyPr lIns="91439" rIns="91439">
            <a:noAutofit/>
          </a:bodyPr>
          <a:lstStyle/>
          <a:p>
            <a:endParaRPr dirty="0"/>
          </a:p>
        </p:txBody>
      </p:sp>
      <p:grpSp>
        <p:nvGrpSpPr>
          <p:cNvPr id="36" name="Rectangle 8"/>
          <p:cNvGrpSpPr/>
          <p:nvPr/>
        </p:nvGrpSpPr>
        <p:grpSpPr>
          <a:xfrm>
            <a:off x="4872759" y="5796826"/>
            <a:ext cx="3890243" cy="435700"/>
            <a:chOff x="-1" y="-1"/>
            <a:chExt cx="3890242" cy="435699"/>
          </a:xfrm>
        </p:grpSpPr>
        <p:sp>
          <p:nvSpPr>
            <p:cNvPr id="34" name="Rectangle"/>
            <p:cNvSpPr/>
            <p:nvPr/>
          </p:nvSpPr>
          <p:spPr>
            <a:xfrm>
              <a:off x="-1" y="-1"/>
              <a:ext cx="3890242" cy="435699"/>
            </a:xfrm>
            <a:prstGeom prst="rect">
              <a:avLst/>
            </a:prstGeom>
            <a:solidFill>
              <a:srgbClr val="0079B3">
                <a:alpha val="83922"/>
              </a:srgbClr>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sz="1350" dirty="0"/>
            </a:p>
          </p:txBody>
        </p:sp>
        <p:sp>
          <p:nvSpPr>
            <p:cNvPr id="35" name="PHOTO CAPTION OR CONTENT"/>
            <p:cNvSpPr txBox="1"/>
            <p:nvPr/>
          </p:nvSpPr>
          <p:spPr>
            <a:xfrm>
              <a:off x="-1" y="102433"/>
              <a:ext cx="3890242" cy="23083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4290" tIns="34290" rIns="34290" bIns="34290" numCol="1" anchor="ctr">
              <a:spAutoFit/>
            </a:bodyPr>
            <a:lstStyle>
              <a:lvl1pPr indent="23812" algn="ctr">
                <a:defRPr sz="1400">
                  <a:solidFill>
                    <a:srgbClr val="FFFFFF"/>
                  </a:solidFill>
                </a:defRPr>
              </a:lvl1pPr>
            </a:lstStyle>
            <a:p>
              <a:r>
                <a:rPr sz="1050" dirty="0"/>
                <a:t>PHOTO CAPTION OR CONTENT</a:t>
              </a:r>
            </a:p>
          </p:txBody>
        </p:sp>
      </p:grpSp>
      <p:sp>
        <p:nvSpPr>
          <p:cNvPr id="37" name="Title 1"/>
          <p:cNvSpPr txBox="1"/>
          <p:nvPr/>
        </p:nvSpPr>
        <p:spPr>
          <a:xfrm>
            <a:off x="533400" y="1185424"/>
            <a:ext cx="3962400" cy="1524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289" rIns="34289">
            <a:normAutofit/>
          </a:bodyPr>
          <a:lstStyle>
            <a:lvl1pPr>
              <a:defRPr sz="1600">
                <a:latin typeface="Times New Roman"/>
                <a:ea typeface="Times New Roman"/>
                <a:cs typeface="Times New Roman"/>
                <a:sym typeface="Times New Roman"/>
              </a:defRPr>
            </a:lvl1pPr>
          </a:lstStyle>
          <a:p>
            <a:r>
              <a:rPr sz="1200" dirty="0"/>
              <a:t>Lorem ipsum dolor sit </a:t>
            </a:r>
            <a:r>
              <a:rPr lang="en-US" sz="1200" dirty="0"/>
              <a:t>a met</a:t>
            </a:r>
            <a:r>
              <a:rPr sz="1200" dirty="0"/>
              <a:t>, </a:t>
            </a:r>
            <a:r>
              <a:rPr sz="1200" dirty="0" err="1"/>
              <a:t>consectetur</a:t>
            </a:r>
            <a:r>
              <a:rPr sz="1200" dirty="0"/>
              <a:t> </a:t>
            </a:r>
            <a:r>
              <a:rPr sz="1200" dirty="0" err="1"/>
              <a:t>adipiscing</a:t>
            </a:r>
            <a:r>
              <a:rPr sz="1200" dirty="0"/>
              <a:t> </a:t>
            </a:r>
            <a:r>
              <a:rPr sz="1200" dirty="0" err="1"/>
              <a:t>elit</a:t>
            </a:r>
            <a:r>
              <a:rPr sz="1200" dirty="0"/>
              <a:t>, </a:t>
            </a:r>
            <a:r>
              <a:rPr sz="1200" dirty="0" err="1"/>
              <a:t>sed</a:t>
            </a:r>
            <a:r>
              <a:rPr sz="1200" dirty="0"/>
              <a:t> do </a:t>
            </a:r>
            <a:r>
              <a:rPr sz="1200" dirty="0" err="1"/>
              <a:t>eiusmod</a:t>
            </a:r>
            <a:r>
              <a:rPr sz="1200" dirty="0"/>
              <a:t> </a:t>
            </a:r>
            <a:r>
              <a:rPr sz="1200" dirty="0" err="1"/>
              <a:t>tempor</a:t>
            </a:r>
            <a:r>
              <a:rPr sz="1200" dirty="0"/>
              <a:t> </a:t>
            </a:r>
            <a:r>
              <a:rPr sz="1200" dirty="0" err="1"/>
              <a:t>incididunt</a:t>
            </a:r>
            <a:r>
              <a:rPr sz="1200" dirty="0"/>
              <a:t> </a:t>
            </a:r>
            <a:r>
              <a:rPr sz="1200" dirty="0" err="1"/>
              <a:t>ut</a:t>
            </a:r>
            <a:r>
              <a:rPr sz="1200" dirty="0"/>
              <a:t> </a:t>
            </a:r>
            <a:r>
              <a:rPr sz="1200" dirty="0" err="1"/>
              <a:t>labore</a:t>
            </a:r>
            <a:r>
              <a:rPr sz="1200" dirty="0"/>
              <a:t> et dolore magna </a:t>
            </a:r>
            <a:r>
              <a:rPr sz="1200" dirty="0" err="1"/>
              <a:t>aliqua</a:t>
            </a:r>
            <a:r>
              <a:rPr sz="1200" dirty="0"/>
              <a:t>. Ut </a:t>
            </a:r>
            <a:r>
              <a:rPr sz="1200" dirty="0" err="1"/>
              <a:t>enim</a:t>
            </a:r>
            <a:r>
              <a:rPr sz="1200" dirty="0"/>
              <a:t> ad minim </a:t>
            </a:r>
            <a:r>
              <a:rPr sz="1200" dirty="0" err="1"/>
              <a:t>veniam</a:t>
            </a:r>
            <a:endParaRPr sz="1200" dirty="0"/>
          </a:p>
        </p:txBody>
      </p:sp>
      <p:sp>
        <p:nvSpPr>
          <p:cNvPr id="38" name="TextBox 11"/>
          <p:cNvSpPr txBox="1"/>
          <p:nvPr/>
        </p:nvSpPr>
        <p:spPr>
          <a:xfrm>
            <a:off x="533400" y="2819402"/>
            <a:ext cx="3657600" cy="79040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289" rIns="34289">
            <a:spAutoFit/>
          </a:bodyPr>
          <a:lstStyle/>
          <a:p>
            <a:pPr marL="214313" indent="-214313">
              <a:lnSpc>
                <a:spcPct val="150000"/>
              </a:lnSpc>
              <a:buSzPct val="100000"/>
              <a:buFont typeface="Arial"/>
              <a:buChar char="•"/>
              <a:defRPr sz="1400">
                <a:latin typeface="Times New Roman"/>
                <a:ea typeface="Times New Roman"/>
                <a:cs typeface="Times New Roman"/>
                <a:sym typeface="Times New Roman"/>
              </a:defRPr>
            </a:pPr>
            <a:r>
              <a:rPr sz="1050"/>
              <a:t>Times New Roman</a:t>
            </a:r>
          </a:p>
          <a:p>
            <a:pPr marL="214313" indent="-214313">
              <a:lnSpc>
                <a:spcPct val="150000"/>
              </a:lnSpc>
              <a:buSzPct val="100000"/>
              <a:buFont typeface="Arial"/>
              <a:buChar char="•"/>
              <a:defRPr sz="1400">
                <a:latin typeface="Times New Roman"/>
                <a:ea typeface="Times New Roman"/>
                <a:cs typeface="Times New Roman"/>
                <a:sym typeface="Times New Roman"/>
              </a:defRPr>
            </a:pPr>
            <a:r>
              <a:rPr sz="1050"/>
              <a:t>Times New Roman</a:t>
            </a:r>
          </a:p>
          <a:p>
            <a:pPr marL="214313" indent="-214313">
              <a:lnSpc>
                <a:spcPct val="150000"/>
              </a:lnSpc>
              <a:buSzPct val="100000"/>
              <a:buFont typeface="Arial"/>
              <a:buChar char="•"/>
              <a:defRPr sz="1400">
                <a:latin typeface="Times New Roman"/>
                <a:ea typeface="Times New Roman"/>
                <a:cs typeface="Times New Roman"/>
                <a:sym typeface="Times New Roman"/>
              </a:defRPr>
            </a:pPr>
            <a:r>
              <a:rPr sz="1050"/>
              <a:t>Times New Roman</a:t>
            </a:r>
          </a:p>
        </p:txBody>
      </p:sp>
      <p:sp>
        <p:nvSpPr>
          <p:cNvPr id="3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819900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1_Picture with Caption">
    <p:spTree>
      <p:nvGrpSpPr>
        <p:cNvPr id="1" name=""/>
        <p:cNvGrpSpPr/>
        <p:nvPr/>
      </p:nvGrpSpPr>
      <p:grpSpPr>
        <a:xfrm>
          <a:off x="0" y="0"/>
          <a:ext cx="0" cy="0"/>
          <a:chOff x="0" y="0"/>
          <a:chExt cx="0" cy="0"/>
        </a:xfrm>
      </p:grpSpPr>
      <p:sp>
        <p:nvSpPr>
          <p:cNvPr id="46" name="Title Text"/>
          <p:cNvSpPr txBox="1">
            <a:spLocks noGrp="1"/>
          </p:cNvSpPr>
          <p:nvPr>
            <p:ph type="title"/>
          </p:nvPr>
        </p:nvSpPr>
        <p:spPr>
          <a:xfrm>
            <a:off x="533400" y="3643169"/>
            <a:ext cx="3962400" cy="566739"/>
          </a:xfrm>
          <a:prstGeom prst="rect">
            <a:avLst/>
          </a:prstGeom>
        </p:spPr>
        <p:txBody>
          <a:bodyPr anchor="t"/>
          <a:lstStyle>
            <a:lvl1pPr algn="l">
              <a:defRPr sz="1500" b="1"/>
            </a:lvl1pPr>
          </a:lstStyle>
          <a:p>
            <a:r>
              <a:t>Title Text</a:t>
            </a:r>
          </a:p>
        </p:txBody>
      </p:sp>
      <p:sp>
        <p:nvSpPr>
          <p:cNvPr id="47" name="Picture Placeholder 2"/>
          <p:cNvSpPr>
            <a:spLocks noGrp="1"/>
          </p:cNvSpPr>
          <p:nvPr>
            <p:ph type="pic" idx="13"/>
          </p:nvPr>
        </p:nvSpPr>
        <p:spPr>
          <a:xfrm>
            <a:off x="0" y="1"/>
            <a:ext cx="9144000" cy="3429001"/>
          </a:xfrm>
          <a:prstGeom prst="rect">
            <a:avLst/>
          </a:prstGeom>
        </p:spPr>
        <p:txBody>
          <a:bodyPr lIns="91439" rIns="91439">
            <a:noAutofit/>
          </a:bodyPr>
          <a:lstStyle/>
          <a:p>
            <a:endParaRPr/>
          </a:p>
        </p:txBody>
      </p:sp>
      <p:sp>
        <p:nvSpPr>
          <p:cNvPr id="48" name="Title 1"/>
          <p:cNvSpPr txBox="1"/>
          <p:nvPr/>
        </p:nvSpPr>
        <p:spPr>
          <a:xfrm>
            <a:off x="533400" y="4157222"/>
            <a:ext cx="7848600" cy="8719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289" rIns="34289">
            <a:normAutofit/>
          </a:bodyPr>
          <a:lstStyle>
            <a:lvl1pPr>
              <a:defRPr sz="1600">
                <a:latin typeface="Times New Roman"/>
                <a:ea typeface="Times New Roman"/>
                <a:cs typeface="Times New Roman"/>
                <a:sym typeface="Times New Roman"/>
              </a:defRPr>
            </a:lvl1pPr>
          </a:lstStyle>
          <a:p>
            <a:r>
              <a:rPr sz="1200"/>
              <a:t>Lorem ipsum dolor sit amet, consectetur adipiscing elit, sed do eiusmod tempor incididunt ut labore et dolore magna aliqua. Ut enim ad minim veniam</a:t>
            </a:r>
          </a:p>
        </p:txBody>
      </p:sp>
      <p:sp>
        <p:nvSpPr>
          <p:cNvPr id="49" name="TextBox 11"/>
          <p:cNvSpPr txBox="1"/>
          <p:nvPr/>
        </p:nvSpPr>
        <p:spPr>
          <a:xfrm>
            <a:off x="533400" y="4837174"/>
            <a:ext cx="3657600" cy="79040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289" rIns="34289">
            <a:spAutoFit/>
          </a:bodyPr>
          <a:lstStyle/>
          <a:p>
            <a:pPr marL="77153" indent="-214313">
              <a:lnSpc>
                <a:spcPct val="150000"/>
              </a:lnSpc>
              <a:buSzPct val="100000"/>
              <a:buFont typeface="Arial"/>
              <a:buChar char="•"/>
              <a:defRPr sz="1400">
                <a:latin typeface="Times New Roman"/>
                <a:ea typeface="Times New Roman"/>
                <a:cs typeface="Times New Roman"/>
                <a:sym typeface="Times New Roman"/>
              </a:defRPr>
            </a:pPr>
            <a:r>
              <a:rPr sz="1050"/>
              <a:t>Times New Roman</a:t>
            </a:r>
          </a:p>
          <a:p>
            <a:pPr marL="77153" indent="-214313">
              <a:lnSpc>
                <a:spcPct val="150000"/>
              </a:lnSpc>
              <a:buSzPct val="100000"/>
              <a:buFont typeface="Arial"/>
              <a:buChar char="•"/>
              <a:defRPr sz="1400">
                <a:latin typeface="Times New Roman"/>
                <a:ea typeface="Times New Roman"/>
                <a:cs typeface="Times New Roman"/>
                <a:sym typeface="Times New Roman"/>
              </a:defRPr>
            </a:pPr>
            <a:r>
              <a:rPr sz="1050"/>
              <a:t>Times New Roman</a:t>
            </a:r>
          </a:p>
          <a:p>
            <a:pPr marL="77153" indent="-214313">
              <a:lnSpc>
                <a:spcPct val="150000"/>
              </a:lnSpc>
              <a:buSzPct val="100000"/>
              <a:buFont typeface="Arial"/>
              <a:buChar char="•"/>
              <a:defRPr sz="1400">
                <a:latin typeface="Times New Roman"/>
                <a:ea typeface="Times New Roman"/>
                <a:cs typeface="Times New Roman"/>
                <a:sym typeface="Times New Roman"/>
              </a:defRPr>
            </a:pPr>
            <a:r>
              <a:rPr sz="1050"/>
              <a:t>Times New Roman</a:t>
            </a:r>
          </a:p>
        </p:txBody>
      </p:sp>
      <p:grpSp>
        <p:nvGrpSpPr>
          <p:cNvPr id="52" name="Rectangle 12"/>
          <p:cNvGrpSpPr/>
          <p:nvPr/>
        </p:nvGrpSpPr>
        <p:grpSpPr>
          <a:xfrm>
            <a:off x="4572000" y="2993301"/>
            <a:ext cx="4572000" cy="435700"/>
            <a:chOff x="0" y="-1"/>
            <a:chExt cx="4572000" cy="435699"/>
          </a:xfrm>
        </p:grpSpPr>
        <p:sp>
          <p:nvSpPr>
            <p:cNvPr id="50" name="Rectangle"/>
            <p:cNvSpPr/>
            <p:nvPr/>
          </p:nvSpPr>
          <p:spPr>
            <a:xfrm>
              <a:off x="0" y="-1"/>
              <a:ext cx="4572000" cy="435699"/>
            </a:xfrm>
            <a:prstGeom prst="rect">
              <a:avLst/>
            </a:prstGeom>
            <a:solidFill>
              <a:srgbClr val="0079B3">
                <a:alpha val="83922"/>
              </a:srgbClr>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sz="1350"/>
            </a:p>
          </p:txBody>
        </p:sp>
        <p:sp>
          <p:nvSpPr>
            <p:cNvPr id="51" name="PHOTO CAPTION OR CONTENT"/>
            <p:cNvSpPr txBox="1"/>
            <p:nvPr/>
          </p:nvSpPr>
          <p:spPr>
            <a:xfrm>
              <a:off x="0" y="102433"/>
              <a:ext cx="4572000" cy="23083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4290" tIns="34290" rIns="34290" bIns="34290" numCol="1" anchor="ctr">
              <a:spAutoFit/>
            </a:bodyPr>
            <a:lstStyle>
              <a:lvl1pPr indent="23812" algn="ctr">
                <a:defRPr sz="1400">
                  <a:solidFill>
                    <a:srgbClr val="FFFFFF"/>
                  </a:solidFill>
                </a:defRPr>
              </a:lvl1pPr>
            </a:lstStyle>
            <a:p>
              <a:r>
                <a:rPr sz="1050"/>
                <a:t>PHOTO CAPTION OR CONTENT</a:t>
              </a:r>
            </a:p>
          </p:txBody>
        </p:sp>
      </p:gr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134644573"/>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1_Custom Layout">
    <p:spTree>
      <p:nvGrpSpPr>
        <p:cNvPr id="1" name=""/>
        <p:cNvGrpSpPr/>
        <p:nvPr/>
      </p:nvGrpSpPr>
      <p:grpSpPr>
        <a:xfrm>
          <a:off x="0" y="0"/>
          <a:ext cx="0" cy="0"/>
          <a:chOff x="0" y="0"/>
          <a:chExt cx="0" cy="0"/>
        </a:xfrm>
      </p:grpSpPr>
      <p:sp>
        <p:nvSpPr>
          <p:cNvPr id="60" name="Picture Placeholder 10"/>
          <p:cNvSpPr>
            <a:spLocks noGrp="1"/>
          </p:cNvSpPr>
          <p:nvPr>
            <p:ph type="pic" sz="half" idx="13"/>
          </p:nvPr>
        </p:nvSpPr>
        <p:spPr>
          <a:xfrm>
            <a:off x="4726997" y="165653"/>
            <a:ext cx="4113213" cy="3172969"/>
          </a:xfrm>
          <a:prstGeom prst="rect">
            <a:avLst/>
          </a:prstGeom>
        </p:spPr>
        <p:txBody>
          <a:bodyPr lIns="91439" rIns="91439">
            <a:noAutofit/>
          </a:bodyPr>
          <a:lstStyle/>
          <a:p>
            <a:endParaRPr/>
          </a:p>
        </p:txBody>
      </p:sp>
      <p:sp>
        <p:nvSpPr>
          <p:cNvPr id="61" name="Title Text"/>
          <p:cNvSpPr txBox="1">
            <a:spLocks noGrp="1"/>
          </p:cNvSpPr>
          <p:nvPr>
            <p:ph type="title"/>
          </p:nvPr>
        </p:nvSpPr>
        <p:spPr>
          <a:xfrm>
            <a:off x="0" y="0"/>
            <a:ext cx="4567960" cy="1143000"/>
          </a:xfrm>
          <a:prstGeom prst="rect">
            <a:avLst/>
          </a:prstGeom>
        </p:spPr>
        <p:txBody>
          <a:bodyPr/>
          <a:lstStyle/>
          <a:p>
            <a:r>
              <a:t>Title Text</a:t>
            </a:r>
          </a:p>
        </p:txBody>
      </p:sp>
      <p:sp>
        <p:nvSpPr>
          <p:cNvPr id="62" name="Title 1"/>
          <p:cNvSpPr txBox="1"/>
          <p:nvPr/>
        </p:nvSpPr>
        <p:spPr>
          <a:xfrm>
            <a:off x="533400" y="1003625"/>
            <a:ext cx="3657600" cy="20082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289" rIns="34289">
            <a:spAutoFit/>
          </a:bodyPr>
          <a:lstStyle/>
          <a:p>
            <a:pPr>
              <a:defRPr>
                <a:latin typeface="Times New Roman"/>
                <a:ea typeface="Times New Roman"/>
                <a:cs typeface="Times New Roman"/>
                <a:sym typeface="Times New Roman"/>
              </a:defRPr>
            </a:pPr>
            <a:r>
              <a:rPr sz="1350"/>
              <a:t>Lorem ipsum dolor sit amet, consectetur adipiscing elit, sed do eiusmod tempor incididunt ut labore et dolore magna aliqua. Ut enim ad minim veniam</a:t>
            </a:r>
          </a:p>
          <a:p>
            <a:pPr>
              <a:defRPr>
                <a:latin typeface="Times New Roman"/>
                <a:ea typeface="Times New Roman"/>
                <a:cs typeface="Times New Roman"/>
                <a:sym typeface="Times New Roman"/>
              </a:defRPr>
            </a:pPr>
            <a:endParaRPr sz="1350"/>
          </a:p>
          <a:p>
            <a:pPr>
              <a:defRPr>
                <a:latin typeface="Times New Roman"/>
                <a:ea typeface="Times New Roman"/>
                <a:cs typeface="Times New Roman"/>
                <a:sym typeface="Times New Roman"/>
              </a:defRPr>
            </a:pPr>
            <a:r>
              <a:rPr sz="1350"/>
              <a:t>Lorem ipsum dolor sit amet, consectetuer adipiscing elit. Maecenas porttitor congue massa. Fusce posuere, magna sed pulvinar ultricies.</a:t>
            </a:r>
            <a:endParaRPr sz="1500" b="1">
              <a:solidFill>
                <a:srgbClr val="0081C6"/>
              </a:solidFill>
              <a:latin typeface="Arial"/>
              <a:ea typeface="Arial"/>
              <a:cs typeface="Arial"/>
              <a:sym typeface="Arial"/>
            </a:endParaRPr>
          </a:p>
          <a:p>
            <a:pPr>
              <a:defRPr>
                <a:latin typeface="Times New Roman"/>
                <a:ea typeface="Times New Roman"/>
                <a:cs typeface="Times New Roman"/>
                <a:sym typeface="Times New Roman"/>
              </a:defRPr>
            </a:pPr>
            <a:endParaRPr sz="1500" b="1">
              <a:solidFill>
                <a:srgbClr val="0081C6"/>
              </a:solidFill>
              <a:latin typeface="Arial"/>
              <a:ea typeface="Arial"/>
              <a:cs typeface="Arial"/>
              <a:sym typeface="Arial"/>
            </a:endParaRPr>
          </a:p>
          <a:p>
            <a:pPr>
              <a:defRPr>
                <a:latin typeface="Times New Roman"/>
                <a:ea typeface="Times New Roman"/>
                <a:cs typeface="Times New Roman"/>
                <a:sym typeface="Times New Roman"/>
              </a:defRPr>
            </a:pPr>
            <a:endParaRPr sz="1500" b="1">
              <a:solidFill>
                <a:srgbClr val="0081C6"/>
              </a:solidFill>
              <a:latin typeface="Arial"/>
              <a:ea typeface="Arial"/>
              <a:cs typeface="Arial"/>
              <a:sym typeface="Arial"/>
            </a:endParaRPr>
          </a:p>
        </p:txBody>
      </p:sp>
      <p:sp>
        <p:nvSpPr>
          <p:cNvPr id="63" name="Body Level One…"/>
          <p:cNvSpPr txBox="1">
            <a:spLocks noGrp="1"/>
          </p:cNvSpPr>
          <p:nvPr>
            <p:ph type="body" sz="half" idx="1"/>
          </p:nvPr>
        </p:nvSpPr>
        <p:spPr>
          <a:xfrm>
            <a:off x="457200" y="4369982"/>
            <a:ext cx="8382000" cy="1733111"/>
          </a:xfrm>
          <a:prstGeom prst="rect">
            <a:avLst/>
          </a:prstGeom>
        </p:spPr>
        <p:txBody>
          <a:bodyPr/>
          <a:lstStyle>
            <a:lvl1pPr>
              <a:lnSpc>
                <a:spcPct val="90000"/>
              </a:lnSpc>
            </a:lvl1pPr>
            <a:lvl2pPr marL="628650" indent="-285750">
              <a:lnSpc>
                <a:spcPct val="90000"/>
              </a:lnSpc>
            </a:lvl2pPr>
            <a:lvl3pPr>
              <a:lnSpc>
                <a:spcPct val="90000"/>
              </a:lnSpc>
            </a:lvl3pPr>
            <a:lvl4pPr marL="1278082" indent="-249382">
              <a:lnSpc>
                <a:spcPct val="90000"/>
              </a:lnSpc>
            </a:lvl4pPr>
            <a:lvl5pPr>
              <a:lnSpc>
                <a:spcPct val="90000"/>
              </a:lnSpc>
            </a:lvl5pPr>
          </a:lstStyle>
          <a:p>
            <a:r>
              <a:t>Body Level One</a:t>
            </a:r>
          </a:p>
          <a:p>
            <a:pPr lvl="1"/>
            <a:r>
              <a:t>Body Level Two</a:t>
            </a:r>
          </a:p>
          <a:p>
            <a:pPr lvl="2"/>
            <a:r>
              <a:t>Body Level Three</a:t>
            </a:r>
          </a:p>
          <a:p>
            <a:pPr lvl="3"/>
            <a:r>
              <a:t>Body Level Four</a:t>
            </a:r>
          </a:p>
          <a:p>
            <a:pPr lvl="4"/>
            <a:r>
              <a:t>Body Level Five</a:t>
            </a:r>
          </a:p>
        </p:txBody>
      </p:sp>
      <p:grpSp>
        <p:nvGrpSpPr>
          <p:cNvPr id="66" name="Rectangle 8"/>
          <p:cNvGrpSpPr/>
          <p:nvPr/>
        </p:nvGrpSpPr>
        <p:grpSpPr>
          <a:xfrm>
            <a:off x="4726205" y="2972862"/>
            <a:ext cx="4114801" cy="365763"/>
            <a:chOff x="0" y="-1"/>
            <a:chExt cx="4114800" cy="365762"/>
          </a:xfrm>
        </p:grpSpPr>
        <p:sp>
          <p:nvSpPr>
            <p:cNvPr id="64" name="Rectangle"/>
            <p:cNvSpPr/>
            <p:nvPr/>
          </p:nvSpPr>
          <p:spPr>
            <a:xfrm>
              <a:off x="0" y="-1"/>
              <a:ext cx="4114800" cy="365762"/>
            </a:xfrm>
            <a:prstGeom prst="rect">
              <a:avLst/>
            </a:prstGeom>
            <a:solidFill>
              <a:srgbClr val="0079B3">
                <a:alpha val="83922"/>
              </a:srgbClr>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sz="1350"/>
            </a:p>
          </p:txBody>
        </p:sp>
        <p:sp>
          <p:nvSpPr>
            <p:cNvPr id="65" name="PHOTO CAPTION OR CONTENT"/>
            <p:cNvSpPr txBox="1"/>
            <p:nvPr/>
          </p:nvSpPr>
          <p:spPr>
            <a:xfrm>
              <a:off x="0" y="67464"/>
              <a:ext cx="4114800" cy="23083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4290" tIns="34290" rIns="34290" bIns="34290" numCol="1" anchor="ctr">
              <a:spAutoFit/>
            </a:bodyPr>
            <a:lstStyle>
              <a:lvl1pPr indent="23812" algn="ctr">
                <a:defRPr sz="1400">
                  <a:solidFill>
                    <a:srgbClr val="FFFFFF"/>
                  </a:solidFill>
                </a:defRPr>
              </a:lvl1pPr>
            </a:lstStyle>
            <a:p>
              <a:r>
                <a:rPr sz="1050"/>
                <a:t>PHOTO CAPTION OR CONTENT</a:t>
              </a:r>
            </a:p>
          </p:txBody>
        </p:sp>
      </p:grpSp>
      <p:sp>
        <p:nvSpPr>
          <p:cNvPr id="6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155107683"/>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74" name="Title Text"/>
          <p:cNvSpPr txBox="1">
            <a:spLocks noGrp="1"/>
          </p:cNvSpPr>
          <p:nvPr>
            <p:ph type="title"/>
          </p:nvPr>
        </p:nvSpPr>
        <p:spPr>
          <a:xfrm>
            <a:off x="685800" y="2130427"/>
            <a:ext cx="7772400" cy="1470025"/>
          </a:xfrm>
          <a:prstGeom prst="rect">
            <a:avLst/>
          </a:prstGeom>
        </p:spPr>
        <p:txBody>
          <a:bodyPr/>
          <a:lstStyle>
            <a:lvl1pPr>
              <a:defRPr b="1"/>
            </a:lvl1pPr>
          </a:lstStyle>
          <a:p>
            <a:r>
              <a:t>Title Text</a:t>
            </a:r>
          </a:p>
        </p:txBody>
      </p:sp>
      <p:sp>
        <p:nvSpPr>
          <p:cNvPr id="75"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latin typeface="Arial"/>
                <a:ea typeface="Arial"/>
                <a:cs typeface="Arial"/>
                <a:sym typeface="Arial"/>
              </a:defRPr>
            </a:lvl1pPr>
            <a:lvl2pPr marL="0" indent="342900" algn="ctr">
              <a:buSzTx/>
              <a:buFontTx/>
              <a:buNone/>
              <a:defRPr>
                <a:latin typeface="Arial"/>
                <a:ea typeface="Arial"/>
                <a:cs typeface="Arial"/>
                <a:sym typeface="Arial"/>
              </a:defRPr>
            </a:lvl2pPr>
            <a:lvl3pPr marL="0" indent="685800" algn="ctr">
              <a:buSzTx/>
              <a:buFontTx/>
              <a:buNone/>
              <a:defRPr>
                <a:latin typeface="Arial"/>
                <a:ea typeface="Arial"/>
                <a:cs typeface="Arial"/>
                <a:sym typeface="Arial"/>
              </a:defRPr>
            </a:lvl3pPr>
            <a:lvl4pPr marL="0" indent="1028700" algn="ctr">
              <a:buSzTx/>
              <a:buFontTx/>
              <a:buNone/>
              <a:defRPr>
                <a:latin typeface="Arial"/>
                <a:ea typeface="Arial"/>
                <a:cs typeface="Arial"/>
                <a:sym typeface="Arial"/>
              </a:defRPr>
            </a:lvl4pPr>
            <a:lvl5pPr marL="0" indent="1371600" algn="ctr">
              <a:buSzTx/>
              <a:buFontTx/>
              <a:buNone/>
              <a:defRPr>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59420305"/>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83" name="Title Text"/>
          <p:cNvSpPr txBox="1">
            <a:spLocks noGrp="1"/>
          </p:cNvSpPr>
          <p:nvPr>
            <p:ph type="title"/>
          </p:nvPr>
        </p:nvSpPr>
        <p:spPr>
          <a:xfrm>
            <a:off x="457200" y="274640"/>
            <a:ext cx="8229600" cy="1143001"/>
          </a:xfrm>
          <a:prstGeom prst="rect">
            <a:avLst/>
          </a:prstGeom>
        </p:spPr>
        <p:txBody>
          <a:bodyPr/>
          <a:lstStyle/>
          <a:p>
            <a:r>
              <a:t>Title Text</a:t>
            </a:r>
          </a:p>
        </p:txBody>
      </p:sp>
      <p:sp>
        <p:nvSpPr>
          <p:cNvPr id="84" name="Body Level One…"/>
          <p:cNvSpPr txBox="1">
            <a:spLocks noGrp="1"/>
          </p:cNvSpPr>
          <p:nvPr>
            <p:ph type="body" idx="1"/>
          </p:nvPr>
        </p:nvSpPr>
        <p:spPr>
          <a:xfrm>
            <a:off x="457200" y="1600202"/>
            <a:ext cx="8229600" cy="452596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54961020"/>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92" name="Title Text"/>
          <p:cNvSpPr txBox="1">
            <a:spLocks noGrp="1"/>
          </p:cNvSpPr>
          <p:nvPr>
            <p:ph type="title"/>
          </p:nvPr>
        </p:nvSpPr>
        <p:spPr>
          <a:xfrm>
            <a:off x="457200" y="274640"/>
            <a:ext cx="8229600" cy="1143001"/>
          </a:xfrm>
          <a:prstGeom prst="rect">
            <a:avLst/>
          </a:prstGeom>
        </p:spPr>
        <p:txBody>
          <a:bodyPr/>
          <a:lstStyle>
            <a:lvl1pPr>
              <a:defRPr sz="2850" b="1"/>
            </a:lvl1pPr>
          </a:lstStyle>
          <a:p>
            <a:r>
              <a:t>Title Text</a:t>
            </a:r>
          </a:p>
        </p:txBody>
      </p:sp>
      <p:sp>
        <p:nvSpPr>
          <p:cNvPr id="93" name="Body Level One…"/>
          <p:cNvSpPr txBox="1">
            <a:spLocks noGrp="1"/>
          </p:cNvSpPr>
          <p:nvPr>
            <p:ph type="body" sz="half" idx="1"/>
          </p:nvPr>
        </p:nvSpPr>
        <p:spPr>
          <a:xfrm>
            <a:off x="457200" y="1600202"/>
            <a:ext cx="4038600" cy="4525963"/>
          </a:xfrm>
          <a:prstGeom prst="rect">
            <a:avLst/>
          </a:prstGeom>
        </p:spPr>
        <p:txBody>
          <a:bodyPr/>
          <a:lstStyle>
            <a:lvl1pPr>
              <a:spcBef>
                <a:spcPts val="375"/>
              </a:spcBef>
              <a:defRPr sz="1800"/>
            </a:lvl1pPr>
            <a:lvl2pPr marL="557213" indent="-214313">
              <a:spcBef>
                <a:spcPts val="375"/>
              </a:spcBef>
              <a:defRPr sz="1800"/>
            </a:lvl2pPr>
            <a:lvl3pPr marL="891539" indent="-205739">
              <a:spcBef>
                <a:spcPts val="375"/>
              </a:spcBef>
              <a:defRPr sz="1800"/>
            </a:lvl3pPr>
            <a:lvl4pPr marL="1257300" indent="-228600">
              <a:spcBef>
                <a:spcPts val="375"/>
              </a:spcBef>
              <a:defRPr sz="1800"/>
            </a:lvl4pPr>
            <a:lvl5pPr marL="1600200" indent="-228600">
              <a:spcBef>
                <a:spcPts val="375"/>
              </a:spcBef>
              <a:defRPr sz="1800"/>
            </a:lvl5p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159075060"/>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457200" y="274640"/>
            <a:ext cx="8229600" cy="1143001"/>
          </a:xfrm>
          <a:prstGeom prst="rect">
            <a:avLst/>
          </a:prstGeom>
        </p:spPr>
        <p:txBody>
          <a:bodyPr/>
          <a:lstStyle>
            <a:lvl1pPr>
              <a:defRPr sz="2850" b="1"/>
            </a:lvl1pPr>
          </a:lstStyle>
          <a:p>
            <a:r>
              <a:t>Title Text</a:t>
            </a:r>
          </a:p>
        </p:txBody>
      </p:sp>
      <p:sp>
        <p:nvSpPr>
          <p:cNvPr id="102" name="Body Level One…"/>
          <p:cNvSpPr txBox="1">
            <a:spLocks noGrp="1"/>
          </p:cNvSpPr>
          <p:nvPr>
            <p:ph type="body" sz="quarter" idx="1"/>
          </p:nvPr>
        </p:nvSpPr>
        <p:spPr>
          <a:xfrm>
            <a:off x="457200" y="1543269"/>
            <a:ext cx="4040188" cy="639763"/>
          </a:xfrm>
          <a:prstGeom prst="rect">
            <a:avLst/>
          </a:prstGeom>
        </p:spPr>
        <p:txBody>
          <a:bodyPr/>
          <a:lstStyle>
            <a:lvl1pPr marL="0" indent="0">
              <a:spcBef>
                <a:spcPts val="300"/>
              </a:spcBef>
              <a:buSzTx/>
              <a:buFontTx/>
              <a:buNone/>
              <a:defRPr sz="1500" b="1"/>
            </a:lvl1pPr>
            <a:lvl2pPr marL="0" indent="342900">
              <a:spcBef>
                <a:spcPts val="300"/>
              </a:spcBef>
              <a:buSzTx/>
              <a:buFontTx/>
              <a:buNone/>
              <a:defRPr sz="1500" b="1"/>
            </a:lvl2pPr>
            <a:lvl3pPr marL="0" indent="685800">
              <a:spcBef>
                <a:spcPts val="300"/>
              </a:spcBef>
              <a:buSzTx/>
              <a:buFontTx/>
              <a:buNone/>
              <a:defRPr sz="1500" b="1"/>
            </a:lvl3pPr>
            <a:lvl4pPr marL="0" indent="1028700">
              <a:spcBef>
                <a:spcPts val="300"/>
              </a:spcBef>
              <a:buSzTx/>
              <a:buFontTx/>
              <a:buNone/>
              <a:defRPr sz="1500" b="1"/>
            </a:lvl4pPr>
            <a:lvl5pPr marL="0" indent="1371600">
              <a:spcBef>
                <a:spcPts val="300"/>
              </a:spcBef>
              <a:buSzTx/>
              <a:buFontTx/>
              <a:buNone/>
              <a:defRPr sz="1500" b="1"/>
            </a:lvl5pPr>
          </a:lstStyle>
          <a:p>
            <a:r>
              <a:t>Body Level One</a:t>
            </a:r>
          </a:p>
          <a:p>
            <a:pPr lvl="1"/>
            <a:r>
              <a:t>Body Level Two</a:t>
            </a:r>
          </a:p>
          <a:p>
            <a:pPr lvl="2"/>
            <a:r>
              <a:t>Body Level Three</a:t>
            </a:r>
          </a:p>
          <a:p>
            <a:pPr lvl="3"/>
            <a:r>
              <a:t>Body Level Four</a:t>
            </a:r>
          </a:p>
          <a:p>
            <a:pPr lvl="4"/>
            <a:r>
              <a:t>Body Level Five</a:t>
            </a:r>
          </a:p>
        </p:txBody>
      </p:sp>
      <p:sp>
        <p:nvSpPr>
          <p:cNvPr id="103" name="Text Placeholder 4"/>
          <p:cNvSpPr>
            <a:spLocks noGrp="1"/>
          </p:cNvSpPr>
          <p:nvPr>
            <p:ph type="body" sz="quarter" idx="13"/>
          </p:nvPr>
        </p:nvSpPr>
        <p:spPr>
          <a:xfrm>
            <a:off x="4645026" y="1535112"/>
            <a:ext cx="4041775" cy="639763"/>
          </a:xfrm>
          <a:prstGeom prst="rect">
            <a:avLst/>
          </a:prstGeom>
        </p:spPr>
        <p:txBody>
          <a:bodyPr/>
          <a:lstStyle>
            <a:lvl1pPr marL="0" indent="0">
              <a:spcBef>
                <a:spcPts val="300"/>
              </a:spcBef>
              <a:buSzTx/>
              <a:buFontTx/>
              <a:buNone/>
              <a:defRPr sz="2000" b="1"/>
            </a:lvl1pPr>
          </a:lstStyle>
          <a:p>
            <a:pPr marL="0" indent="0">
              <a:spcBef>
                <a:spcPts val="400"/>
              </a:spcBef>
              <a:buSzTx/>
              <a:buFontTx/>
              <a:buNone/>
              <a:defRPr sz="2000" b="1"/>
            </a:pPr>
            <a:endParaRPr/>
          </a:p>
        </p:txBody>
      </p:sp>
      <p:sp>
        <p:nvSpPr>
          <p:cNvPr id="10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76658779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traight Connector 18"/>
          <p:cNvSpPr/>
          <p:nvPr/>
        </p:nvSpPr>
        <p:spPr>
          <a:xfrm>
            <a:off x="2514601" y="6507482"/>
            <a:ext cx="6172201" cy="1589"/>
          </a:xfrm>
          <a:prstGeom prst="line">
            <a:avLst/>
          </a:prstGeom>
          <a:ln>
            <a:solidFill>
              <a:srgbClr val="4A7EBB"/>
            </a:solidFill>
          </a:ln>
        </p:spPr>
        <p:txBody>
          <a:bodyPr lIns="34289" rIns="34289"/>
          <a:lstStyle/>
          <a:p>
            <a:endParaRPr sz="1350" dirty="0"/>
          </a:p>
        </p:txBody>
      </p:sp>
      <p:pic>
        <p:nvPicPr>
          <p:cNvPr id="3" name="Picture 7" descr="Picture 7"/>
          <p:cNvPicPr>
            <a:picLocks noChangeAspect="1"/>
          </p:cNvPicPr>
          <p:nvPr/>
        </p:nvPicPr>
        <p:blipFill>
          <a:blip r:embed="rId14">
            <a:extLst/>
          </a:blip>
          <a:stretch>
            <a:fillRect/>
          </a:stretch>
        </p:blipFill>
        <p:spPr>
          <a:xfrm>
            <a:off x="457200" y="6334150"/>
            <a:ext cx="1828800" cy="319992"/>
          </a:xfrm>
          <a:prstGeom prst="rect">
            <a:avLst/>
          </a:prstGeom>
          <a:ln w="12700">
            <a:miter lim="400000"/>
          </a:ln>
        </p:spPr>
      </p:pic>
      <p:sp>
        <p:nvSpPr>
          <p:cNvPr id="4" name="Title Text"/>
          <p:cNvSpPr txBox="1">
            <a:spLocks noGrp="1"/>
          </p:cNvSpPr>
          <p:nvPr>
            <p:ph type="title"/>
          </p:nvPr>
        </p:nvSpPr>
        <p:spPr>
          <a:xfrm>
            <a:off x="457200" y="92076"/>
            <a:ext cx="8229600" cy="15081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5" name="Body Level One…"/>
          <p:cNvSpPr txBox="1">
            <a:spLocks noGrp="1"/>
          </p:cNvSpPr>
          <p:nvPr>
            <p:ph type="body" idx="1"/>
          </p:nvPr>
        </p:nvSpPr>
        <p:spPr>
          <a:xfrm>
            <a:off x="457200" y="1600200"/>
            <a:ext cx="8229600" cy="5257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6" name="Slide Number"/>
          <p:cNvSpPr txBox="1">
            <a:spLocks noGrp="1"/>
          </p:cNvSpPr>
          <p:nvPr>
            <p:ph type="sldNum" sz="quarter" idx="2"/>
          </p:nvPr>
        </p:nvSpPr>
        <p:spPr>
          <a:xfrm>
            <a:off x="8453407" y="6521923"/>
            <a:ext cx="233395" cy="230832"/>
          </a:xfrm>
          <a:prstGeom prst="rect">
            <a:avLst/>
          </a:prstGeom>
          <a:ln w="12700">
            <a:miter lim="400000"/>
          </a:ln>
        </p:spPr>
        <p:txBody>
          <a:bodyPr wrap="none" lIns="45719" rIns="45719" anchor="ctr">
            <a:spAutoFit/>
          </a:bodyPr>
          <a:lstStyle>
            <a:lvl1pPr algn="r">
              <a:defRPr sz="900">
                <a:solidFill>
                  <a:srgbClr val="888888"/>
                </a:solidFill>
              </a:defRPr>
            </a:lvl1pPr>
          </a:lstStyle>
          <a:p>
            <a:fld id="{86CB4B4D-7CA3-9044-876B-883B54F8677D}" type="slidenum">
              <a:t>‹#›</a:t>
            </a:fld>
            <a:endParaRPr dirty="0"/>
          </a:p>
        </p:txBody>
      </p:sp>
    </p:spTree>
    <p:extLst>
      <p:ext uri="{BB962C8B-B14F-4D97-AF65-F5344CB8AC3E}">
        <p14:creationId xmlns:p14="http://schemas.microsoft.com/office/powerpoint/2010/main" val="5984666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med"/>
  <p:hf hdr="0" ftr="0" dt="0"/>
  <p:txStyles>
    <p:titleStyle>
      <a:lvl1pPr marL="0" marR="0" indent="0" algn="ctr" defTabSz="685800" rtl="0" latinLnBrk="0">
        <a:lnSpc>
          <a:spcPct val="100000"/>
        </a:lnSpc>
        <a:spcBef>
          <a:spcPts val="0"/>
        </a:spcBef>
        <a:spcAft>
          <a:spcPts val="0"/>
        </a:spcAft>
        <a:buClrTx/>
        <a:buSzTx/>
        <a:buFontTx/>
        <a:buNone/>
        <a:tabLst/>
        <a:defRPr sz="3300" b="0" i="0" u="none" strike="noStrike" cap="none" spc="0" baseline="0">
          <a:ln>
            <a:noFill/>
          </a:ln>
          <a:solidFill>
            <a:srgbClr val="0081C6"/>
          </a:solidFill>
          <a:uFillTx/>
          <a:latin typeface="Arial"/>
          <a:ea typeface="Arial"/>
          <a:cs typeface="Arial"/>
          <a:sym typeface="Arial"/>
        </a:defRPr>
      </a:lvl1pPr>
      <a:lvl2pPr marL="0" marR="0" indent="0" algn="ctr" defTabSz="685800" rtl="0" latinLnBrk="0">
        <a:lnSpc>
          <a:spcPct val="100000"/>
        </a:lnSpc>
        <a:spcBef>
          <a:spcPts val="0"/>
        </a:spcBef>
        <a:spcAft>
          <a:spcPts val="0"/>
        </a:spcAft>
        <a:buClrTx/>
        <a:buSzTx/>
        <a:buFontTx/>
        <a:buNone/>
        <a:tabLst/>
        <a:defRPr sz="3300" b="0" i="0" u="none" strike="noStrike" cap="none" spc="0" baseline="0">
          <a:ln>
            <a:noFill/>
          </a:ln>
          <a:solidFill>
            <a:srgbClr val="0081C6"/>
          </a:solidFill>
          <a:uFillTx/>
          <a:latin typeface="Arial"/>
          <a:ea typeface="Arial"/>
          <a:cs typeface="Arial"/>
          <a:sym typeface="Arial"/>
        </a:defRPr>
      </a:lvl2pPr>
      <a:lvl3pPr marL="0" marR="0" indent="0" algn="ctr" defTabSz="685800" rtl="0" latinLnBrk="0">
        <a:lnSpc>
          <a:spcPct val="100000"/>
        </a:lnSpc>
        <a:spcBef>
          <a:spcPts val="0"/>
        </a:spcBef>
        <a:spcAft>
          <a:spcPts val="0"/>
        </a:spcAft>
        <a:buClrTx/>
        <a:buSzTx/>
        <a:buFontTx/>
        <a:buNone/>
        <a:tabLst/>
        <a:defRPr sz="3300" b="0" i="0" u="none" strike="noStrike" cap="none" spc="0" baseline="0">
          <a:ln>
            <a:noFill/>
          </a:ln>
          <a:solidFill>
            <a:srgbClr val="0081C6"/>
          </a:solidFill>
          <a:uFillTx/>
          <a:latin typeface="Arial"/>
          <a:ea typeface="Arial"/>
          <a:cs typeface="Arial"/>
          <a:sym typeface="Arial"/>
        </a:defRPr>
      </a:lvl3pPr>
      <a:lvl4pPr marL="0" marR="0" indent="0" algn="ctr" defTabSz="685800" rtl="0" latinLnBrk="0">
        <a:lnSpc>
          <a:spcPct val="100000"/>
        </a:lnSpc>
        <a:spcBef>
          <a:spcPts val="0"/>
        </a:spcBef>
        <a:spcAft>
          <a:spcPts val="0"/>
        </a:spcAft>
        <a:buClrTx/>
        <a:buSzTx/>
        <a:buFontTx/>
        <a:buNone/>
        <a:tabLst/>
        <a:defRPr sz="3300" b="0" i="0" u="none" strike="noStrike" cap="none" spc="0" baseline="0">
          <a:ln>
            <a:noFill/>
          </a:ln>
          <a:solidFill>
            <a:srgbClr val="0081C6"/>
          </a:solidFill>
          <a:uFillTx/>
          <a:latin typeface="Arial"/>
          <a:ea typeface="Arial"/>
          <a:cs typeface="Arial"/>
          <a:sym typeface="Arial"/>
        </a:defRPr>
      </a:lvl4pPr>
      <a:lvl5pPr marL="0" marR="0" indent="0" algn="ctr" defTabSz="685800" rtl="0" latinLnBrk="0">
        <a:lnSpc>
          <a:spcPct val="100000"/>
        </a:lnSpc>
        <a:spcBef>
          <a:spcPts val="0"/>
        </a:spcBef>
        <a:spcAft>
          <a:spcPts val="0"/>
        </a:spcAft>
        <a:buClrTx/>
        <a:buSzTx/>
        <a:buFontTx/>
        <a:buNone/>
        <a:tabLst/>
        <a:defRPr sz="3300" b="0" i="0" u="none" strike="noStrike" cap="none" spc="0" baseline="0">
          <a:ln>
            <a:noFill/>
          </a:ln>
          <a:solidFill>
            <a:srgbClr val="0081C6"/>
          </a:solidFill>
          <a:uFillTx/>
          <a:latin typeface="Arial"/>
          <a:ea typeface="Arial"/>
          <a:cs typeface="Arial"/>
          <a:sym typeface="Arial"/>
        </a:defRPr>
      </a:lvl5pPr>
      <a:lvl6pPr marL="0" marR="0" indent="0" algn="ctr" defTabSz="685800" rtl="0" latinLnBrk="0">
        <a:lnSpc>
          <a:spcPct val="100000"/>
        </a:lnSpc>
        <a:spcBef>
          <a:spcPts val="0"/>
        </a:spcBef>
        <a:spcAft>
          <a:spcPts val="0"/>
        </a:spcAft>
        <a:buClrTx/>
        <a:buSzTx/>
        <a:buFontTx/>
        <a:buNone/>
        <a:tabLst/>
        <a:defRPr sz="3300" b="0" i="0" u="none" strike="noStrike" cap="none" spc="0" baseline="0">
          <a:ln>
            <a:noFill/>
          </a:ln>
          <a:solidFill>
            <a:srgbClr val="0081C6"/>
          </a:solidFill>
          <a:uFillTx/>
          <a:latin typeface="Arial"/>
          <a:ea typeface="Arial"/>
          <a:cs typeface="Arial"/>
          <a:sym typeface="Arial"/>
        </a:defRPr>
      </a:lvl6pPr>
      <a:lvl7pPr marL="0" marR="0" indent="0" algn="ctr" defTabSz="685800" rtl="0" latinLnBrk="0">
        <a:lnSpc>
          <a:spcPct val="100000"/>
        </a:lnSpc>
        <a:spcBef>
          <a:spcPts val="0"/>
        </a:spcBef>
        <a:spcAft>
          <a:spcPts val="0"/>
        </a:spcAft>
        <a:buClrTx/>
        <a:buSzTx/>
        <a:buFontTx/>
        <a:buNone/>
        <a:tabLst/>
        <a:defRPr sz="3300" b="0" i="0" u="none" strike="noStrike" cap="none" spc="0" baseline="0">
          <a:ln>
            <a:noFill/>
          </a:ln>
          <a:solidFill>
            <a:srgbClr val="0081C6"/>
          </a:solidFill>
          <a:uFillTx/>
          <a:latin typeface="Arial"/>
          <a:ea typeface="Arial"/>
          <a:cs typeface="Arial"/>
          <a:sym typeface="Arial"/>
        </a:defRPr>
      </a:lvl7pPr>
      <a:lvl8pPr marL="0" marR="0" indent="0" algn="ctr" defTabSz="685800" rtl="0" latinLnBrk="0">
        <a:lnSpc>
          <a:spcPct val="100000"/>
        </a:lnSpc>
        <a:spcBef>
          <a:spcPts val="0"/>
        </a:spcBef>
        <a:spcAft>
          <a:spcPts val="0"/>
        </a:spcAft>
        <a:buClrTx/>
        <a:buSzTx/>
        <a:buFontTx/>
        <a:buNone/>
        <a:tabLst/>
        <a:defRPr sz="3300" b="0" i="0" u="none" strike="noStrike" cap="none" spc="0" baseline="0">
          <a:ln>
            <a:noFill/>
          </a:ln>
          <a:solidFill>
            <a:srgbClr val="0081C6"/>
          </a:solidFill>
          <a:uFillTx/>
          <a:latin typeface="Arial"/>
          <a:ea typeface="Arial"/>
          <a:cs typeface="Arial"/>
          <a:sym typeface="Arial"/>
        </a:defRPr>
      </a:lvl8pPr>
      <a:lvl9pPr marL="0" marR="0" indent="0" algn="ctr" defTabSz="685800" rtl="0" latinLnBrk="0">
        <a:lnSpc>
          <a:spcPct val="100000"/>
        </a:lnSpc>
        <a:spcBef>
          <a:spcPts val="0"/>
        </a:spcBef>
        <a:spcAft>
          <a:spcPts val="0"/>
        </a:spcAft>
        <a:buClrTx/>
        <a:buSzTx/>
        <a:buFontTx/>
        <a:buNone/>
        <a:tabLst/>
        <a:defRPr sz="3300" b="0" i="0" u="none" strike="noStrike" cap="none" spc="0" baseline="0">
          <a:ln>
            <a:noFill/>
          </a:ln>
          <a:solidFill>
            <a:srgbClr val="0081C6"/>
          </a:solidFill>
          <a:uFillTx/>
          <a:latin typeface="Arial"/>
          <a:ea typeface="Arial"/>
          <a:cs typeface="Arial"/>
          <a:sym typeface="Arial"/>
        </a:defRPr>
      </a:lvl9pPr>
    </p:titleStyle>
    <p:bodyStyle>
      <a:lvl1pPr marL="257175" marR="0" indent="-257175" algn="l" defTabSz="685800" rtl="0" latinLnBrk="0">
        <a:lnSpc>
          <a:spcPct val="100000"/>
        </a:lnSpc>
        <a:spcBef>
          <a:spcPts val="525"/>
        </a:spcBef>
        <a:spcAft>
          <a:spcPts val="0"/>
        </a:spcAft>
        <a:buClrTx/>
        <a:buSzPct val="100000"/>
        <a:buFont typeface="Arial"/>
        <a:buChar char="•"/>
        <a:tabLst/>
        <a:defRPr sz="2400" b="0" i="0" u="none" strike="noStrike" cap="none" spc="0" baseline="0">
          <a:ln>
            <a:noFill/>
          </a:ln>
          <a:solidFill>
            <a:srgbClr val="000000"/>
          </a:solidFill>
          <a:uFillTx/>
          <a:latin typeface="Times New Roman"/>
          <a:ea typeface="Times New Roman"/>
          <a:cs typeface="Times New Roman"/>
          <a:sym typeface="Times New Roman"/>
        </a:defRPr>
      </a:lvl1pPr>
      <a:lvl2pPr marL="587828" marR="0" indent="-244928" algn="l" defTabSz="685800" rtl="0" latinLnBrk="0">
        <a:lnSpc>
          <a:spcPct val="100000"/>
        </a:lnSpc>
        <a:spcBef>
          <a:spcPts val="525"/>
        </a:spcBef>
        <a:spcAft>
          <a:spcPts val="0"/>
        </a:spcAft>
        <a:buClrTx/>
        <a:buSzPct val="100000"/>
        <a:buFont typeface="Arial"/>
        <a:buChar char="–"/>
        <a:tabLst/>
        <a:defRPr sz="2400" b="0" i="0" u="none" strike="noStrike" cap="none" spc="0" baseline="0">
          <a:ln>
            <a:noFill/>
          </a:ln>
          <a:solidFill>
            <a:srgbClr val="000000"/>
          </a:solidFill>
          <a:uFillTx/>
          <a:latin typeface="Times New Roman"/>
          <a:ea typeface="Times New Roman"/>
          <a:cs typeface="Times New Roman"/>
          <a:sym typeface="Times New Roman"/>
        </a:defRPr>
      </a:lvl2pPr>
      <a:lvl3pPr marL="914400" marR="0" indent="-228600" algn="l" defTabSz="685800" rtl="0" latinLnBrk="0">
        <a:lnSpc>
          <a:spcPct val="100000"/>
        </a:lnSpc>
        <a:spcBef>
          <a:spcPts val="525"/>
        </a:spcBef>
        <a:spcAft>
          <a:spcPts val="0"/>
        </a:spcAft>
        <a:buClrTx/>
        <a:buSzPct val="100000"/>
        <a:buFont typeface="Arial"/>
        <a:buChar char="•"/>
        <a:tabLst/>
        <a:defRPr sz="2400" b="0" i="0" u="none" strike="noStrike" cap="none" spc="0" baseline="0">
          <a:ln>
            <a:noFill/>
          </a:ln>
          <a:solidFill>
            <a:srgbClr val="000000"/>
          </a:solidFill>
          <a:uFillTx/>
          <a:latin typeface="Times New Roman"/>
          <a:ea typeface="Times New Roman"/>
          <a:cs typeface="Times New Roman"/>
          <a:sym typeface="Times New Roman"/>
        </a:defRPr>
      </a:lvl3pPr>
      <a:lvl4pPr marL="1303020" marR="0" indent="-274320" algn="l" defTabSz="685800" rtl="0" latinLnBrk="0">
        <a:lnSpc>
          <a:spcPct val="100000"/>
        </a:lnSpc>
        <a:spcBef>
          <a:spcPts val="525"/>
        </a:spcBef>
        <a:spcAft>
          <a:spcPts val="0"/>
        </a:spcAft>
        <a:buClrTx/>
        <a:buSzPct val="100000"/>
        <a:buFont typeface="Arial"/>
        <a:buChar char="–"/>
        <a:tabLst/>
        <a:defRPr sz="2400" b="0" i="0" u="none" strike="noStrike" cap="none" spc="0" baseline="0">
          <a:ln>
            <a:noFill/>
          </a:ln>
          <a:solidFill>
            <a:srgbClr val="000000"/>
          </a:solidFill>
          <a:uFillTx/>
          <a:latin typeface="Times New Roman"/>
          <a:ea typeface="Times New Roman"/>
          <a:cs typeface="Times New Roman"/>
          <a:sym typeface="Times New Roman"/>
        </a:defRPr>
      </a:lvl4pPr>
      <a:lvl5pPr marL="1645920" marR="0" indent="-274320" algn="l" defTabSz="685800" rtl="0" latinLnBrk="0">
        <a:lnSpc>
          <a:spcPct val="100000"/>
        </a:lnSpc>
        <a:spcBef>
          <a:spcPts val="525"/>
        </a:spcBef>
        <a:spcAft>
          <a:spcPts val="0"/>
        </a:spcAft>
        <a:buClrTx/>
        <a:buSzPct val="100000"/>
        <a:buFont typeface="Arial"/>
        <a:buChar char="»"/>
        <a:tabLst/>
        <a:defRPr sz="2400" b="0" i="0" u="none" strike="noStrike" cap="none" spc="0" baseline="0">
          <a:ln>
            <a:noFill/>
          </a:ln>
          <a:solidFill>
            <a:srgbClr val="000000"/>
          </a:solidFill>
          <a:uFillTx/>
          <a:latin typeface="Times New Roman"/>
          <a:ea typeface="Times New Roman"/>
          <a:cs typeface="Times New Roman"/>
          <a:sym typeface="Times New Roman"/>
        </a:defRPr>
      </a:lvl5pPr>
      <a:lvl6pPr marL="1988820" marR="0" indent="-274320" algn="l" defTabSz="685800" rtl="0" latinLnBrk="0">
        <a:lnSpc>
          <a:spcPct val="100000"/>
        </a:lnSpc>
        <a:spcBef>
          <a:spcPts val="525"/>
        </a:spcBef>
        <a:spcAft>
          <a:spcPts val="0"/>
        </a:spcAft>
        <a:buClrTx/>
        <a:buSzPct val="100000"/>
        <a:buFont typeface="Arial"/>
        <a:buChar char="•"/>
        <a:tabLst/>
        <a:defRPr sz="2400" b="0" i="0" u="none" strike="noStrike" cap="none" spc="0" baseline="0">
          <a:ln>
            <a:noFill/>
          </a:ln>
          <a:solidFill>
            <a:srgbClr val="000000"/>
          </a:solidFill>
          <a:uFillTx/>
          <a:latin typeface="Times New Roman"/>
          <a:ea typeface="Times New Roman"/>
          <a:cs typeface="Times New Roman"/>
          <a:sym typeface="Times New Roman"/>
        </a:defRPr>
      </a:lvl6pPr>
      <a:lvl7pPr marL="2331720" marR="0" indent="-274320" algn="l" defTabSz="685800" rtl="0" latinLnBrk="0">
        <a:lnSpc>
          <a:spcPct val="100000"/>
        </a:lnSpc>
        <a:spcBef>
          <a:spcPts val="525"/>
        </a:spcBef>
        <a:spcAft>
          <a:spcPts val="0"/>
        </a:spcAft>
        <a:buClrTx/>
        <a:buSzPct val="100000"/>
        <a:buFont typeface="Arial"/>
        <a:buChar char="•"/>
        <a:tabLst/>
        <a:defRPr sz="2400" b="0" i="0" u="none" strike="noStrike" cap="none" spc="0" baseline="0">
          <a:ln>
            <a:noFill/>
          </a:ln>
          <a:solidFill>
            <a:srgbClr val="000000"/>
          </a:solidFill>
          <a:uFillTx/>
          <a:latin typeface="Times New Roman"/>
          <a:ea typeface="Times New Roman"/>
          <a:cs typeface="Times New Roman"/>
          <a:sym typeface="Times New Roman"/>
        </a:defRPr>
      </a:lvl7pPr>
      <a:lvl8pPr marL="2674619" marR="0" indent="-274319" algn="l" defTabSz="685800" rtl="0" latinLnBrk="0">
        <a:lnSpc>
          <a:spcPct val="100000"/>
        </a:lnSpc>
        <a:spcBef>
          <a:spcPts val="525"/>
        </a:spcBef>
        <a:spcAft>
          <a:spcPts val="0"/>
        </a:spcAft>
        <a:buClrTx/>
        <a:buSzPct val="100000"/>
        <a:buFont typeface="Arial"/>
        <a:buChar char="•"/>
        <a:tabLst/>
        <a:defRPr sz="2400" b="0" i="0" u="none" strike="noStrike" cap="none" spc="0" baseline="0">
          <a:ln>
            <a:noFill/>
          </a:ln>
          <a:solidFill>
            <a:srgbClr val="000000"/>
          </a:solidFill>
          <a:uFillTx/>
          <a:latin typeface="Times New Roman"/>
          <a:ea typeface="Times New Roman"/>
          <a:cs typeface="Times New Roman"/>
          <a:sym typeface="Times New Roman"/>
        </a:defRPr>
      </a:lvl8pPr>
      <a:lvl9pPr marL="3017519" marR="0" indent="-274319" algn="l" defTabSz="685800" rtl="0" latinLnBrk="0">
        <a:lnSpc>
          <a:spcPct val="100000"/>
        </a:lnSpc>
        <a:spcBef>
          <a:spcPts val="525"/>
        </a:spcBef>
        <a:spcAft>
          <a:spcPts val="0"/>
        </a:spcAft>
        <a:buClrTx/>
        <a:buSzPct val="100000"/>
        <a:buFont typeface="Arial"/>
        <a:buChar char="•"/>
        <a:tabLst/>
        <a:defRPr sz="2400" b="0" i="0" u="none" strike="noStrike" cap="none" spc="0" baseline="0">
          <a:ln>
            <a:noFill/>
          </a:ln>
          <a:solidFill>
            <a:srgbClr val="000000"/>
          </a:solidFill>
          <a:uFillTx/>
          <a:latin typeface="Times New Roman"/>
          <a:ea typeface="Times New Roman"/>
          <a:cs typeface="Times New Roman"/>
          <a:sym typeface="Times New Roman"/>
        </a:defRPr>
      </a:lvl9pPr>
    </p:bodyStyle>
    <p:otherStyle>
      <a:lvl1pPr marL="0" marR="0" indent="0" algn="r" defTabSz="6858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1pPr>
      <a:lvl2pPr marL="0" marR="0" indent="342900" algn="r" defTabSz="6858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2pPr>
      <a:lvl3pPr marL="0" marR="0" indent="685800" algn="r" defTabSz="6858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3pPr>
      <a:lvl4pPr marL="0" marR="0" indent="1028700" algn="r" defTabSz="6858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4pPr>
      <a:lvl5pPr marL="0" marR="0" indent="1371600" algn="r" defTabSz="6858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5pPr>
      <a:lvl6pPr marL="0" marR="0" indent="1714500" algn="r" defTabSz="6858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6pPr>
      <a:lvl7pPr marL="0" marR="0" indent="2057400" algn="r" defTabSz="6858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7pPr>
      <a:lvl8pPr marL="0" marR="0" indent="2400300" algn="r" defTabSz="6858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8pPr>
      <a:lvl9pPr marL="0" marR="0" indent="2743200" algn="r" defTabSz="6858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4" name="Picture 1" descr="Picture 1"/>
          <p:cNvPicPr>
            <a:picLocks noChangeAspect="1"/>
          </p:cNvPicPr>
          <p:nvPr/>
        </p:nvPicPr>
        <p:blipFill>
          <a:blip r:embed="rId3">
            <a:extLst/>
          </a:blip>
          <a:stretch>
            <a:fillRect/>
          </a:stretch>
        </p:blipFill>
        <p:spPr>
          <a:xfrm>
            <a:off x="1143000" y="866420"/>
            <a:ext cx="6855293" cy="5143501"/>
          </a:xfrm>
          <a:prstGeom prst="rect">
            <a:avLst/>
          </a:prstGeom>
          <a:ln w="12700">
            <a:miter lim="400000"/>
          </a:ln>
        </p:spPr>
      </p:pic>
      <p:grpSp>
        <p:nvGrpSpPr>
          <p:cNvPr id="159" name="Group 7"/>
          <p:cNvGrpSpPr/>
          <p:nvPr/>
        </p:nvGrpSpPr>
        <p:grpSpPr>
          <a:xfrm>
            <a:off x="1143000" y="3171825"/>
            <a:ext cx="6858000" cy="919945"/>
            <a:chOff x="0" y="-1"/>
            <a:chExt cx="9144000" cy="1226593"/>
          </a:xfrm>
        </p:grpSpPr>
        <p:sp>
          <p:nvSpPr>
            <p:cNvPr id="155" name="Rectangle 8"/>
            <p:cNvSpPr/>
            <p:nvPr/>
          </p:nvSpPr>
          <p:spPr>
            <a:xfrm>
              <a:off x="0" y="-1"/>
              <a:ext cx="9144000" cy="1226593"/>
            </a:xfrm>
            <a:prstGeom prst="rect">
              <a:avLst/>
            </a:prstGeom>
            <a:solidFill>
              <a:srgbClr val="006CA7">
                <a:alpha val="75000"/>
              </a:srgbClr>
            </a:solidFill>
            <a:ln w="12700" cap="flat">
              <a:noFill/>
              <a:miter lim="400000"/>
            </a:ln>
            <a:effectLst/>
          </p:spPr>
          <p:txBody>
            <a:bodyPr wrap="square" lIns="34289" tIns="34289" rIns="34289" bIns="34289" numCol="1" anchor="ctr">
              <a:noAutofit/>
            </a:bodyPr>
            <a:lstStyle/>
            <a:p>
              <a:pPr hangingPunct="0">
                <a:defRPr sz="1500">
                  <a:solidFill>
                    <a:srgbClr val="FFFFFF"/>
                  </a:solidFill>
                  <a:latin typeface="Gotham-Medium"/>
                  <a:ea typeface="Gotham-Medium"/>
                  <a:cs typeface="Gotham-Medium"/>
                  <a:sym typeface="Gotham-Medium"/>
                </a:defRPr>
              </a:pPr>
              <a:endParaRPr sz="1125" kern="0" dirty="0">
                <a:solidFill>
                  <a:srgbClr val="FFFFFF"/>
                </a:solidFill>
                <a:latin typeface="Gotham-Medium"/>
                <a:sym typeface="Gotham-Medium"/>
              </a:endParaRPr>
            </a:p>
          </p:txBody>
        </p:sp>
        <p:sp>
          <p:nvSpPr>
            <p:cNvPr id="156" name="Straight Connector 9"/>
            <p:cNvSpPr/>
            <p:nvPr/>
          </p:nvSpPr>
          <p:spPr>
            <a:xfrm>
              <a:off x="3061635" y="123092"/>
              <a:ext cx="1" cy="439617"/>
            </a:xfrm>
            <a:prstGeom prst="line">
              <a:avLst/>
            </a:prstGeom>
            <a:noFill/>
            <a:ln w="25400" cap="flat">
              <a:solidFill>
                <a:srgbClr val="FFFFFF"/>
              </a:solidFill>
              <a:prstDash val="solid"/>
              <a:round/>
            </a:ln>
            <a:effectLst/>
          </p:spPr>
          <p:txBody>
            <a:bodyPr wrap="square" lIns="34289" tIns="34289" rIns="34289" bIns="34289" numCol="1" anchor="t">
              <a:noAutofit/>
            </a:bodyPr>
            <a:lstStyle/>
            <a:p>
              <a:pPr hangingPunct="0"/>
              <a:endParaRPr sz="1350" kern="0" dirty="0">
                <a:solidFill>
                  <a:srgbClr val="000000"/>
                </a:solidFill>
                <a:latin typeface="Arial"/>
                <a:cs typeface="Arial"/>
                <a:sym typeface="Arial"/>
              </a:endParaRPr>
            </a:p>
          </p:txBody>
        </p:sp>
        <p:sp>
          <p:nvSpPr>
            <p:cNvPr id="157" name="TextBox 10"/>
            <p:cNvSpPr txBox="1"/>
            <p:nvPr/>
          </p:nvSpPr>
          <p:spPr>
            <a:xfrm>
              <a:off x="3387575" y="84000"/>
              <a:ext cx="5067453" cy="95410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4289" tIns="34289" rIns="34289" bIns="34289" numCol="1" anchor="t">
              <a:spAutoFit/>
            </a:bodyPr>
            <a:lstStyle>
              <a:lvl1pPr>
                <a:defRPr sz="2400" b="1">
                  <a:solidFill>
                    <a:srgbClr val="FFFFFF"/>
                  </a:solidFill>
                </a:defRPr>
              </a:lvl1pPr>
            </a:lstStyle>
            <a:p>
              <a:pPr hangingPunct="0"/>
              <a:r>
                <a:rPr lang="en-US" sz="2100" kern="0" dirty="0">
                  <a:latin typeface="Arial"/>
                  <a:cs typeface="Arial"/>
                  <a:sym typeface="Arial"/>
                </a:rPr>
                <a:t>EHR Name </a:t>
              </a:r>
            </a:p>
            <a:p>
              <a:pPr hangingPunct="0"/>
              <a:r>
                <a:rPr lang="en-US" sz="2100" kern="0" dirty="0">
                  <a:latin typeface="Arial"/>
                  <a:cs typeface="Arial"/>
                  <a:sym typeface="Arial"/>
                </a:rPr>
                <a:t>Terry Lightfoot, Dir. PACE</a:t>
              </a:r>
              <a:endParaRPr sz="2100" kern="0" dirty="0">
                <a:latin typeface="Arial"/>
                <a:cs typeface="Arial"/>
                <a:sym typeface="Arial"/>
              </a:endParaRPr>
            </a:p>
          </p:txBody>
        </p:sp>
        <p:pic>
          <p:nvPicPr>
            <p:cNvPr id="158" name="Picture 11" descr="Picture 11"/>
            <p:cNvPicPr>
              <a:picLocks noChangeAspect="1"/>
            </p:cNvPicPr>
            <p:nvPr/>
          </p:nvPicPr>
          <p:blipFill>
            <a:blip r:embed="rId4">
              <a:extLst/>
            </a:blip>
            <a:stretch>
              <a:fillRect/>
            </a:stretch>
          </p:blipFill>
          <p:spPr>
            <a:xfrm>
              <a:off x="587423" y="177242"/>
              <a:ext cx="2033246" cy="355766"/>
            </a:xfrm>
            <a:prstGeom prst="rect">
              <a:avLst/>
            </a:prstGeom>
            <a:ln w="12700" cap="flat">
              <a:noFill/>
              <a:miter lim="400000"/>
            </a:ln>
            <a:effectLst/>
          </p:spPr>
        </p:pic>
      </p:grpSp>
    </p:spTree>
    <p:extLst>
      <p:ext uri="{BB962C8B-B14F-4D97-AF65-F5344CB8AC3E}">
        <p14:creationId xmlns:p14="http://schemas.microsoft.com/office/powerpoint/2010/main" val="2830012206"/>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01803-7704-46ED-A260-3557FA718CC4}"/>
              </a:ext>
            </a:extLst>
          </p:cNvPr>
          <p:cNvSpPr>
            <a:spLocks noGrp="1"/>
          </p:cNvSpPr>
          <p:nvPr>
            <p:ph type="title"/>
          </p:nvPr>
        </p:nvSpPr>
        <p:spPr>
          <a:xfrm>
            <a:off x="1485901" y="906910"/>
            <a:ext cx="6172200" cy="857251"/>
          </a:xfrm>
        </p:spPr>
        <p:txBody>
          <a:bodyPr/>
          <a:lstStyle/>
          <a:p>
            <a:r>
              <a:rPr lang="en-US" dirty="0"/>
              <a:t>The Benefits  </a:t>
            </a:r>
          </a:p>
        </p:txBody>
      </p:sp>
      <p:sp>
        <p:nvSpPr>
          <p:cNvPr id="4" name="Slide Number Placeholder 3">
            <a:extLst>
              <a:ext uri="{FF2B5EF4-FFF2-40B4-BE49-F238E27FC236}">
                <a16:creationId xmlns:a16="http://schemas.microsoft.com/office/drawing/2014/main" id="{90681079-002C-48C5-930A-9E13F0EC480B}"/>
              </a:ext>
            </a:extLst>
          </p:cNvPr>
          <p:cNvSpPr>
            <a:spLocks noGrp="1"/>
          </p:cNvSpPr>
          <p:nvPr>
            <p:ph type="sldNum" sz="quarter" idx="2"/>
          </p:nvPr>
        </p:nvSpPr>
        <p:spPr>
          <a:xfrm>
            <a:off x="10752231" y="5719840"/>
            <a:ext cx="220571" cy="230832"/>
          </a:xfrm>
        </p:spPr>
        <p:txBody>
          <a:bodyPr/>
          <a:lstStyle/>
          <a:p>
            <a:pPr hangingPunct="0">
              <a:defRPr/>
            </a:pPr>
            <a:fld id="{86CB4B4D-7CA3-9044-876B-883B54F8677D}" type="slidenum">
              <a:rPr lang="en-US" kern="0">
                <a:latin typeface="Arial"/>
                <a:cs typeface="Arial"/>
                <a:sym typeface="Arial"/>
              </a:rPr>
              <a:pPr hangingPunct="0">
                <a:defRPr/>
              </a:pPr>
              <a:t>10</a:t>
            </a:fld>
            <a:endParaRPr lang="en-US" kern="0">
              <a:latin typeface="Arial"/>
              <a:cs typeface="Arial"/>
              <a:sym typeface="Arial"/>
            </a:endParaRPr>
          </a:p>
        </p:txBody>
      </p:sp>
      <p:sp>
        <p:nvSpPr>
          <p:cNvPr id="11" name="Rectangle 10">
            <a:extLst>
              <a:ext uri="{FF2B5EF4-FFF2-40B4-BE49-F238E27FC236}">
                <a16:creationId xmlns:a16="http://schemas.microsoft.com/office/drawing/2014/main" id="{1DA03DB4-2D0F-436B-99E0-18FF09FECFC4}"/>
              </a:ext>
            </a:extLst>
          </p:cNvPr>
          <p:cNvSpPr/>
          <p:nvPr/>
        </p:nvSpPr>
        <p:spPr>
          <a:xfrm>
            <a:off x="3645545" y="2667253"/>
            <a:ext cx="1899879" cy="784830"/>
          </a:xfrm>
          <a:prstGeom prst="rect">
            <a:avLst/>
          </a:prstGeom>
        </p:spPr>
        <p:txBody>
          <a:bodyPr wrap="none">
            <a:spAutoFit/>
          </a:bodyPr>
          <a:lstStyle/>
          <a:p>
            <a:pPr hangingPunct="0">
              <a:defRPr/>
            </a:pPr>
            <a:r>
              <a:rPr lang="en-US" sz="4500" b="1" kern="0" dirty="0">
                <a:solidFill>
                  <a:srgbClr val="0070C0"/>
                </a:solidFill>
                <a:latin typeface="Times New Roman" panose="02020603050405020304" pitchFamily="18" charset="0"/>
                <a:cs typeface="Times New Roman" panose="02020603050405020304" pitchFamily="18" charset="0"/>
                <a:sym typeface="Arial"/>
              </a:rPr>
              <a:t>E</a:t>
            </a:r>
            <a:r>
              <a:rPr lang="en-US" sz="4500" kern="0" dirty="0">
                <a:solidFill>
                  <a:srgbClr val="000000"/>
                </a:solidFill>
                <a:latin typeface="Times New Roman" panose="02020603050405020304" pitchFamily="18" charset="0"/>
                <a:cs typeface="Times New Roman" panose="02020603050405020304" pitchFamily="18" charset="0"/>
                <a:sym typeface="Arial"/>
              </a:rPr>
              <a:t>quity </a:t>
            </a:r>
          </a:p>
        </p:txBody>
      </p:sp>
    </p:spTree>
    <p:extLst>
      <p:ext uri="{BB962C8B-B14F-4D97-AF65-F5344CB8AC3E}">
        <p14:creationId xmlns:p14="http://schemas.microsoft.com/office/powerpoint/2010/main" val="139073503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1000"/>
                                        <p:tgtEl>
                                          <p:spTgt spid="11"/>
                                        </p:tgtEl>
                                      </p:cBhvr>
                                    </p:animEffect>
                                    <p:set>
                                      <p:cBhvr>
                                        <p:cTn id="12"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E6AAF2C-A45F-4A7B-8ABE-BC9C518415D3}"/>
              </a:ext>
            </a:extLst>
          </p:cNvPr>
          <p:cNvSpPr>
            <a:spLocks noGrp="1"/>
          </p:cNvSpPr>
          <p:nvPr>
            <p:ph type="sldNum" sz="quarter" idx="2"/>
          </p:nvPr>
        </p:nvSpPr>
        <p:spPr>
          <a:xfrm>
            <a:off x="10752231" y="5719840"/>
            <a:ext cx="220571" cy="230832"/>
          </a:xfrm>
        </p:spPr>
        <p:txBody>
          <a:bodyPr/>
          <a:lstStyle/>
          <a:p>
            <a:pPr hangingPunct="0">
              <a:defRPr/>
            </a:pPr>
            <a:fld id="{86CB4B4D-7CA3-9044-876B-883B54F8677D}" type="slidenum">
              <a:rPr lang="en-US" kern="0">
                <a:latin typeface="Arial"/>
                <a:cs typeface="Arial"/>
                <a:sym typeface="Arial"/>
              </a:rPr>
              <a:pPr hangingPunct="0">
                <a:defRPr/>
              </a:pPr>
              <a:t>11</a:t>
            </a:fld>
            <a:endParaRPr lang="en-US" kern="0" dirty="0">
              <a:latin typeface="Arial"/>
              <a:cs typeface="Arial"/>
              <a:sym typeface="Arial"/>
            </a:endParaRPr>
          </a:p>
        </p:txBody>
      </p:sp>
      <p:pic>
        <p:nvPicPr>
          <p:cNvPr id="4" name="Image" descr="Image">
            <a:extLst>
              <a:ext uri="{FF2B5EF4-FFF2-40B4-BE49-F238E27FC236}">
                <a16:creationId xmlns:a16="http://schemas.microsoft.com/office/drawing/2014/main" id="{0432DAFF-0C82-4053-99B0-F77405FBC1F0}"/>
              </a:ext>
            </a:extLst>
          </p:cNvPr>
          <p:cNvPicPr>
            <a:picLocks noChangeAspect="1"/>
          </p:cNvPicPr>
          <p:nvPr/>
        </p:nvPicPr>
        <p:blipFill>
          <a:blip r:embed="rId3">
            <a:extLst/>
          </a:blip>
          <a:stretch>
            <a:fillRect/>
          </a:stretch>
        </p:blipFill>
        <p:spPr>
          <a:xfrm>
            <a:off x="1591085" y="2832757"/>
            <a:ext cx="611311" cy="794485"/>
          </a:xfrm>
          <a:prstGeom prst="rect">
            <a:avLst/>
          </a:prstGeom>
          <a:ln w="12700">
            <a:miter lim="400000"/>
          </a:ln>
        </p:spPr>
      </p:pic>
      <p:pic>
        <p:nvPicPr>
          <p:cNvPr id="6" name="Image" descr="Image">
            <a:extLst>
              <a:ext uri="{FF2B5EF4-FFF2-40B4-BE49-F238E27FC236}">
                <a16:creationId xmlns:a16="http://schemas.microsoft.com/office/drawing/2014/main" id="{A84F4932-52C1-40F2-AB90-D56279A31082}"/>
              </a:ext>
            </a:extLst>
          </p:cNvPr>
          <p:cNvPicPr>
            <a:picLocks noChangeAspect="1"/>
          </p:cNvPicPr>
          <p:nvPr/>
        </p:nvPicPr>
        <p:blipFill>
          <a:blip r:embed="rId4">
            <a:extLst/>
          </a:blip>
          <a:stretch>
            <a:fillRect/>
          </a:stretch>
        </p:blipFill>
        <p:spPr>
          <a:xfrm>
            <a:off x="2363376" y="2868931"/>
            <a:ext cx="924691" cy="744203"/>
          </a:xfrm>
          <a:prstGeom prst="rect">
            <a:avLst/>
          </a:prstGeom>
          <a:ln w="12700">
            <a:miter lim="400000"/>
          </a:ln>
        </p:spPr>
      </p:pic>
      <p:pic>
        <p:nvPicPr>
          <p:cNvPr id="7" name="Image" descr="Image">
            <a:extLst>
              <a:ext uri="{FF2B5EF4-FFF2-40B4-BE49-F238E27FC236}">
                <a16:creationId xmlns:a16="http://schemas.microsoft.com/office/drawing/2014/main" id="{C60C20A6-15BE-4EE2-B56C-C6801CDA82D1}"/>
              </a:ext>
            </a:extLst>
          </p:cNvPr>
          <p:cNvPicPr>
            <a:picLocks noChangeAspect="1"/>
          </p:cNvPicPr>
          <p:nvPr/>
        </p:nvPicPr>
        <p:blipFill>
          <a:blip r:embed="rId5">
            <a:extLst/>
          </a:blip>
          <a:stretch>
            <a:fillRect/>
          </a:stretch>
        </p:blipFill>
        <p:spPr>
          <a:xfrm>
            <a:off x="3449048" y="2854820"/>
            <a:ext cx="611311" cy="772421"/>
          </a:xfrm>
          <a:prstGeom prst="rect">
            <a:avLst/>
          </a:prstGeom>
          <a:ln w="12700">
            <a:miter lim="400000"/>
          </a:ln>
        </p:spPr>
      </p:pic>
      <p:pic>
        <p:nvPicPr>
          <p:cNvPr id="8" name="Image" descr="Image">
            <a:extLst>
              <a:ext uri="{FF2B5EF4-FFF2-40B4-BE49-F238E27FC236}">
                <a16:creationId xmlns:a16="http://schemas.microsoft.com/office/drawing/2014/main" id="{F4E547C4-4A8F-40E1-8494-C0CF24F7EF15}"/>
              </a:ext>
            </a:extLst>
          </p:cNvPr>
          <p:cNvPicPr>
            <a:picLocks noChangeAspect="1"/>
          </p:cNvPicPr>
          <p:nvPr/>
        </p:nvPicPr>
        <p:blipFill>
          <a:blip r:embed="rId6">
            <a:extLst/>
          </a:blip>
          <a:stretch>
            <a:fillRect/>
          </a:stretch>
        </p:blipFill>
        <p:spPr>
          <a:xfrm>
            <a:off x="4191339" y="2854820"/>
            <a:ext cx="611311" cy="772421"/>
          </a:xfrm>
          <a:prstGeom prst="rect">
            <a:avLst/>
          </a:prstGeom>
          <a:ln w="12700">
            <a:miter lim="400000"/>
          </a:ln>
        </p:spPr>
      </p:pic>
      <p:pic>
        <p:nvPicPr>
          <p:cNvPr id="9" name="Image" descr="Image">
            <a:extLst>
              <a:ext uri="{FF2B5EF4-FFF2-40B4-BE49-F238E27FC236}">
                <a16:creationId xmlns:a16="http://schemas.microsoft.com/office/drawing/2014/main" id="{37B26398-93A7-4200-B7EF-E973E4026021}"/>
              </a:ext>
            </a:extLst>
          </p:cNvPr>
          <p:cNvPicPr>
            <a:picLocks noChangeAspect="1"/>
          </p:cNvPicPr>
          <p:nvPr/>
        </p:nvPicPr>
        <p:blipFill>
          <a:blip r:embed="rId7">
            <a:extLst/>
          </a:blip>
          <a:stretch>
            <a:fillRect/>
          </a:stretch>
        </p:blipFill>
        <p:spPr>
          <a:xfrm>
            <a:off x="4933630" y="2863729"/>
            <a:ext cx="653244" cy="772421"/>
          </a:xfrm>
          <a:prstGeom prst="rect">
            <a:avLst/>
          </a:prstGeom>
          <a:ln w="12700">
            <a:miter lim="400000"/>
          </a:ln>
        </p:spPr>
      </p:pic>
      <p:pic>
        <p:nvPicPr>
          <p:cNvPr id="10" name="Image" descr="Image">
            <a:extLst>
              <a:ext uri="{FF2B5EF4-FFF2-40B4-BE49-F238E27FC236}">
                <a16:creationId xmlns:a16="http://schemas.microsoft.com/office/drawing/2014/main" id="{DE133059-8F2E-4768-82A8-458F4BF5EC8C}"/>
              </a:ext>
            </a:extLst>
          </p:cNvPr>
          <p:cNvPicPr>
            <a:picLocks noChangeAspect="1"/>
          </p:cNvPicPr>
          <p:nvPr/>
        </p:nvPicPr>
        <p:blipFill>
          <a:blip r:embed="rId8">
            <a:extLst/>
          </a:blip>
          <a:stretch>
            <a:fillRect/>
          </a:stretch>
        </p:blipFill>
        <p:spPr>
          <a:xfrm>
            <a:off x="5717855" y="2863729"/>
            <a:ext cx="169941" cy="772421"/>
          </a:xfrm>
          <a:prstGeom prst="rect">
            <a:avLst/>
          </a:prstGeom>
          <a:ln w="12700">
            <a:miter lim="400000"/>
          </a:ln>
        </p:spPr>
      </p:pic>
      <p:pic>
        <p:nvPicPr>
          <p:cNvPr id="11" name="Image" descr="Image">
            <a:extLst>
              <a:ext uri="{FF2B5EF4-FFF2-40B4-BE49-F238E27FC236}">
                <a16:creationId xmlns:a16="http://schemas.microsoft.com/office/drawing/2014/main" id="{E57E7694-6532-422C-B385-6619D5F6AE25}"/>
              </a:ext>
            </a:extLst>
          </p:cNvPr>
          <p:cNvPicPr>
            <a:picLocks noChangeAspect="1"/>
          </p:cNvPicPr>
          <p:nvPr/>
        </p:nvPicPr>
        <p:blipFill>
          <a:blip r:embed="rId9">
            <a:extLst/>
          </a:blip>
          <a:stretch>
            <a:fillRect/>
          </a:stretch>
        </p:blipFill>
        <p:spPr>
          <a:xfrm>
            <a:off x="6018776" y="2854820"/>
            <a:ext cx="667589" cy="772421"/>
          </a:xfrm>
          <a:prstGeom prst="rect">
            <a:avLst/>
          </a:prstGeom>
          <a:ln w="12700">
            <a:miter lim="400000"/>
          </a:ln>
        </p:spPr>
      </p:pic>
      <p:pic>
        <p:nvPicPr>
          <p:cNvPr id="12" name="Image" descr="Image">
            <a:extLst>
              <a:ext uri="{FF2B5EF4-FFF2-40B4-BE49-F238E27FC236}">
                <a16:creationId xmlns:a16="http://schemas.microsoft.com/office/drawing/2014/main" id="{1DC42F09-6B2C-4A34-90D2-E7A7648F6AE1}"/>
              </a:ext>
            </a:extLst>
          </p:cNvPr>
          <p:cNvPicPr>
            <a:picLocks noChangeAspect="1"/>
          </p:cNvPicPr>
          <p:nvPr/>
        </p:nvPicPr>
        <p:blipFill>
          <a:blip r:embed="rId10">
            <a:extLst/>
          </a:blip>
          <a:stretch>
            <a:fillRect/>
          </a:stretch>
        </p:blipFill>
        <p:spPr>
          <a:xfrm>
            <a:off x="6817347" y="2837903"/>
            <a:ext cx="588143" cy="772421"/>
          </a:xfrm>
          <a:prstGeom prst="rect">
            <a:avLst/>
          </a:prstGeom>
          <a:ln w="12700">
            <a:miter lim="400000"/>
          </a:ln>
        </p:spPr>
      </p:pic>
      <p:sp>
        <p:nvSpPr>
          <p:cNvPr id="2" name="Rectangle 1">
            <a:extLst>
              <a:ext uri="{FF2B5EF4-FFF2-40B4-BE49-F238E27FC236}">
                <a16:creationId xmlns:a16="http://schemas.microsoft.com/office/drawing/2014/main" id="{20343D8B-FD05-40F8-AACB-0870D59EB606}"/>
              </a:ext>
            </a:extLst>
          </p:cNvPr>
          <p:cNvSpPr/>
          <p:nvPr/>
        </p:nvSpPr>
        <p:spPr>
          <a:xfrm>
            <a:off x="1900761" y="4191666"/>
            <a:ext cx="5278281" cy="507831"/>
          </a:xfrm>
          <a:prstGeom prst="rect">
            <a:avLst/>
          </a:prstGeom>
        </p:spPr>
        <p:txBody>
          <a:bodyPr wrap="square">
            <a:spAutoFit/>
          </a:bodyPr>
          <a:lstStyle/>
          <a:p>
            <a:pPr algn="ctr" hangingPunct="0">
              <a:defRPr/>
            </a:pPr>
            <a:r>
              <a:rPr lang="en-US" sz="1350" b="1" kern="0" dirty="0">
                <a:solidFill>
                  <a:srgbClr val="4F81BD"/>
                </a:solidFill>
                <a:latin typeface="Arial"/>
                <a:cs typeface="Arial"/>
                <a:sym typeface="Arial"/>
              </a:rPr>
              <a:t>S</a:t>
            </a:r>
            <a:r>
              <a:rPr lang="en-US" sz="1350" kern="0" dirty="0">
                <a:solidFill>
                  <a:srgbClr val="000000"/>
                </a:solidFill>
                <a:latin typeface="Arial"/>
                <a:cs typeface="Arial"/>
                <a:sym typeface="Arial"/>
              </a:rPr>
              <a:t>YSTEMWIDE </a:t>
            </a:r>
            <a:r>
              <a:rPr lang="en-US" sz="1350" b="1" kern="0" dirty="0">
                <a:solidFill>
                  <a:srgbClr val="4F81BD"/>
                </a:solidFill>
                <a:latin typeface="Arial"/>
                <a:cs typeface="Arial"/>
                <a:sym typeface="Arial"/>
              </a:rPr>
              <a:t>A</a:t>
            </a:r>
            <a:r>
              <a:rPr lang="en-US" sz="1350" kern="0" dirty="0">
                <a:solidFill>
                  <a:srgbClr val="000000"/>
                </a:solidFill>
                <a:latin typeface="Arial"/>
                <a:cs typeface="Arial"/>
                <a:sym typeface="Arial"/>
              </a:rPr>
              <a:t>CCESS </a:t>
            </a:r>
            <a:r>
              <a:rPr lang="en-US" sz="1350" b="1" kern="0" dirty="0">
                <a:solidFill>
                  <a:srgbClr val="4F81BD"/>
                </a:solidFill>
                <a:latin typeface="Arial"/>
                <a:cs typeface="Arial"/>
                <a:sym typeface="Arial"/>
              </a:rPr>
              <a:t>P</a:t>
            </a:r>
            <a:r>
              <a:rPr lang="en-US" sz="1350" kern="0" dirty="0">
                <a:solidFill>
                  <a:srgbClr val="000000"/>
                </a:solidFill>
                <a:latin typeface="Arial"/>
                <a:cs typeface="Arial"/>
                <a:sym typeface="Arial"/>
              </a:rPr>
              <a:t>ROMOTING </a:t>
            </a:r>
            <a:r>
              <a:rPr lang="en-US" sz="1350" b="1" kern="0" dirty="0">
                <a:solidFill>
                  <a:srgbClr val="4F81BD"/>
                </a:solidFill>
                <a:latin typeface="Arial"/>
                <a:cs typeface="Arial"/>
                <a:sym typeface="Arial"/>
              </a:rPr>
              <a:t>P</a:t>
            </a:r>
            <a:r>
              <a:rPr lang="en-US" sz="1350" kern="0" dirty="0">
                <a:solidFill>
                  <a:srgbClr val="000000"/>
                </a:solidFill>
                <a:latin typeface="Arial"/>
                <a:cs typeface="Arial"/>
                <a:sym typeface="Arial"/>
              </a:rPr>
              <a:t>OPULATION </a:t>
            </a:r>
            <a:r>
              <a:rPr lang="en-US" sz="1350" b="1" kern="0" dirty="0">
                <a:solidFill>
                  <a:srgbClr val="4F81BD"/>
                </a:solidFill>
                <a:latin typeface="Arial"/>
                <a:cs typeface="Arial"/>
                <a:sym typeface="Arial"/>
              </a:rPr>
              <a:t>H</a:t>
            </a:r>
            <a:r>
              <a:rPr lang="en-US" sz="1350" kern="0" dirty="0">
                <a:solidFill>
                  <a:srgbClr val="000000"/>
                </a:solidFill>
                <a:latin typeface="Arial"/>
                <a:cs typeface="Arial"/>
                <a:sym typeface="Arial"/>
              </a:rPr>
              <a:t>EALTH </a:t>
            </a:r>
            <a:r>
              <a:rPr lang="en-US" sz="1350" b="1" kern="0" dirty="0">
                <a:solidFill>
                  <a:srgbClr val="4F81BD"/>
                </a:solidFill>
                <a:latin typeface="Arial"/>
                <a:cs typeface="Arial"/>
                <a:sym typeface="Arial"/>
              </a:rPr>
              <a:t>I</a:t>
            </a:r>
            <a:r>
              <a:rPr lang="en-US" sz="1350" kern="0" dirty="0">
                <a:solidFill>
                  <a:srgbClr val="000000"/>
                </a:solidFill>
                <a:latin typeface="Arial"/>
                <a:cs typeface="Arial"/>
                <a:sym typeface="Arial"/>
              </a:rPr>
              <a:t>NTEGRATION </a:t>
            </a:r>
            <a:r>
              <a:rPr lang="en-US" sz="1350" b="1" kern="0" dirty="0">
                <a:solidFill>
                  <a:srgbClr val="4F81BD"/>
                </a:solidFill>
                <a:latin typeface="Arial"/>
                <a:cs typeface="Arial"/>
                <a:sym typeface="Arial"/>
              </a:rPr>
              <a:t>R</a:t>
            </a:r>
            <a:r>
              <a:rPr lang="en-US" sz="1350" kern="0" dirty="0">
                <a:solidFill>
                  <a:srgbClr val="000000"/>
                </a:solidFill>
                <a:latin typeface="Arial"/>
                <a:cs typeface="Arial"/>
                <a:sym typeface="Arial"/>
              </a:rPr>
              <a:t>ESILIENCE &amp; </a:t>
            </a:r>
            <a:r>
              <a:rPr lang="en-US" sz="1350" b="1" kern="0" dirty="0">
                <a:solidFill>
                  <a:srgbClr val="4F81BD"/>
                </a:solidFill>
                <a:latin typeface="Arial"/>
                <a:cs typeface="Arial"/>
                <a:sym typeface="Arial"/>
              </a:rPr>
              <a:t>E</a:t>
            </a:r>
            <a:r>
              <a:rPr lang="en-US" sz="1350" kern="0" dirty="0">
                <a:solidFill>
                  <a:srgbClr val="000000"/>
                </a:solidFill>
                <a:latin typeface="Arial"/>
                <a:cs typeface="Arial"/>
                <a:sym typeface="Arial"/>
              </a:rPr>
              <a:t>QUITY</a:t>
            </a:r>
          </a:p>
        </p:txBody>
      </p:sp>
    </p:spTree>
    <p:extLst>
      <p:ext uri="{BB962C8B-B14F-4D97-AF65-F5344CB8AC3E}">
        <p14:creationId xmlns:p14="http://schemas.microsoft.com/office/powerpoint/2010/main" val="426354946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4"/>
          <p:cNvSpPr txBox="1">
            <a:spLocks noGrp="1"/>
          </p:cNvSpPr>
          <p:nvPr>
            <p:ph type="title"/>
          </p:nvPr>
        </p:nvSpPr>
        <p:spPr>
          <a:xfrm>
            <a:off x="457200" y="408213"/>
            <a:ext cx="8229600" cy="1143001"/>
          </a:xfrm>
          <a:prstGeom prst="rect">
            <a:avLst/>
          </a:prstGeom>
        </p:spPr>
        <p:txBody>
          <a:bodyPr>
            <a:normAutofit/>
          </a:bodyPr>
          <a:lstStyle/>
          <a:p>
            <a:r>
              <a:rPr lang="en-US" dirty="0"/>
              <a:t>Next Steps </a:t>
            </a:r>
            <a:endParaRPr dirty="0"/>
          </a:p>
        </p:txBody>
      </p:sp>
      <p:sp>
        <p:nvSpPr>
          <p:cNvPr id="180" name="Content Placeholder 5"/>
          <p:cNvSpPr txBox="1">
            <a:spLocks noGrp="1"/>
          </p:cNvSpPr>
          <p:nvPr>
            <p:ph type="body" idx="1"/>
          </p:nvPr>
        </p:nvSpPr>
        <p:spPr>
          <a:xfrm>
            <a:off x="783771" y="1551214"/>
            <a:ext cx="7576457" cy="4215697"/>
          </a:xfrm>
          <a:prstGeom prst="rect">
            <a:avLst/>
          </a:prstGeom>
        </p:spPr>
        <p:txBody>
          <a:bodyPr>
            <a:noAutofit/>
          </a:bodyPr>
          <a:lstStyle/>
          <a:p>
            <a:pPr marL="0" indent="0">
              <a:lnSpc>
                <a:spcPct val="110000"/>
              </a:lnSpc>
              <a:spcBef>
                <a:spcPts val="600"/>
              </a:spcBef>
              <a:buNone/>
              <a:defRPr sz="2600"/>
            </a:pPr>
            <a:r>
              <a:rPr lang="en-US" dirty="0"/>
              <a:t>Visibility Efforts </a:t>
            </a:r>
          </a:p>
          <a:p>
            <a:pPr marL="0" indent="0">
              <a:lnSpc>
                <a:spcPct val="110000"/>
              </a:lnSpc>
              <a:spcBef>
                <a:spcPts val="600"/>
              </a:spcBef>
              <a:buNone/>
              <a:defRPr sz="2600"/>
            </a:pPr>
            <a:r>
              <a:rPr lang="en-US" sz="2400" dirty="0"/>
              <a:t>Launch Communications</a:t>
            </a:r>
          </a:p>
          <a:p>
            <a:pPr marL="0" indent="0">
              <a:lnSpc>
                <a:spcPct val="110000"/>
              </a:lnSpc>
              <a:spcBef>
                <a:spcPts val="600"/>
              </a:spcBef>
              <a:buNone/>
              <a:defRPr sz="2600"/>
            </a:pPr>
            <a:r>
              <a:rPr lang="en-US" dirty="0"/>
              <a:t>On-going integration </a:t>
            </a:r>
          </a:p>
          <a:p>
            <a:pPr marL="0" indent="0">
              <a:buNone/>
            </a:pPr>
            <a:endParaRPr lang="en-US" sz="2000" dirty="0"/>
          </a:p>
        </p:txBody>
      </p:sp>
      <p:sp>
        <p:nvSpPr>
          <p:cNvPr id="2" name="Slide Number Placeholder 1">
            <a:extLst>
              <a:ext uri="{FF2B5EF4-FFF2-40B4-BE49-F238E27FC236}">
                <a16:creationId xmlns:a16="http://schemas.microsoft.com/office/drawing/2014/main" id="{F9FE051E-1187-4796-BA37-1EC318F83D67}"/>
              </a:ext>
            </a:extLst>
          </p:cNvPr>
          <p:cNvSpPr>
            <a:spLocks noGrp="1"/>
          </p:cNvSpPr>
          <p:nvPr>
            <p:ph type="sldNum" sz="quarter" idx="2"/>
          </p:nvPr>
        </p:nvSpPr>
        <p:spPr/>
        <p:txBody>
          <a:bodyPr/>
          <a:lstStyle/>
          <a:p>
            <a:fld id="{86CB4B4D-7CA3-9044-876B-883B54F8677D}" type="slidenum">
              <a:rPr lang="en-US" smtClean="0"/>
              <a:t>12</a:t>
            </a:fld>
            <a:endParaRPr lang="en-US" dirty="0"/>
          </a:p>
        </p:txBody>
      </p:sp>
    </p:spTree>
    <p:extLst>
      <p:ext uri="{BB962C8B-B14F-4D97-AF65-F5344CB8AC3E}">
        <p14:creationId xmlns:p14="http://schemas.microsoft.com/office/powerpoint/2010/main" val="163854217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Title 4"/>
          <p:cNvSpPr txBox="1">
            <a:spLocks noGrp="1"/>
          </p:cNvSpPr>
          <p:nvPr>
            <p:ph type="title"/>
          </p:nvPr>
        </p:nvSpPr>
        <p:spPr>
          <a:xfrm>
            <a:off x="1426907" y="2571750"/>
            <a:ext cx="6172200" cy="857251"/>
          </a:xfrm>
          <a:prstGeom prst="rect">
            <a:avLst/>
          </a:prstGeom>
        </p:spPr>
        <p:txBody>
          <a:bodyPr/>
          <a:lstStyle/>
          <a:p>
            <a:r>
              <a:rPr lang="en-US" b="1" dirty="0"/>
              <a:t>QUESTIONS?</a:t>
            </a:r>
            <a:endParaRPr b="1" dirty="0"/>
          </a:p>
        </p:txBody>
      </p:sp>
      <p:sp>
        <p:nvSpPr>
          <p:cNvPr id="2" name="Slide Number Placeholder 1">
            <a:extLst>
              <a:ext uri="{FF2B5EF4-FFF2-40B4-BE49-F238E27FC236}">
                <a16:creationId xmlns:a16="http://schemas.microsoft.com/office/drawing/2014/main" id="{94E39008-2478-45E4-AA91-1603AB39F6D6}"/>
              </a:ext>
            </a:extLst>
          </p:cNvPr>
          <p:cNvSpPr>
            <a:spLocks noGrp="1"/>
          </p:cNvSpPr>
          <p:nvPr>
            <p:ph type="sldNum" sz="quarter" idx="2"/>
          </p:nvPr>
        </p:nvSpPr>
        <p:spPr>
          <a:xfrm>
            <a:off x="10752231" y="5719840"/>
            <a:ext cx="220571" cy="230832"/>
          </a:xfrm>
        </p:spPr>
        <p:txBody>
          <a:bodyPr/>
          <a:lstStyle/>
          <a:p>
            <a:pPr hangingPunct="0"/>
            <a:fld id="{86CB4B4D-7CA3-9044-876B-883B54F8677D}" type="slidenum">
              <a:rPr lang="en-US" kern="0">
                <a:latin typeface="Arial"/>
                <a:cs typeface="Arial"/>
                <a:sym typeface="Arial"/>
              </a:rPr>
              <a:pPr hangingPunct="0"/>
              <a:t>13</a:t>
            </a:fld>
            <a:endParaRPr lang="en-US" kern="0" dirty="0">
              <a:latin typeface="Arial"/>
              <a:cs typeface="Arial"/>
              <a:sym typeface="Arial"/>
            </a:endParaRPr>
          </a:p>
        </p:txBody>
      </p:sp>
    </p:spTree>
    <p:extLst>
      <p:ext uri="{BB962C8B-B14F-4D97-AF65-F5344CB8AC3E}">
        <p14:creationId xmlns:p14="http://schemas.microsoft.com/office/powerpoint/2010/main" val="368453097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4"/>
          <p:cNvSpPr txBox="1">
            <a:spLocks noGrp="1"/>
          </p:cNvSpPr>
          <p:nvPr>
            <p:ph type="title"/>
          </p:nvPr>
        </p:nvSpPr>
        <p:spPr>
          <a:xfrm>
            <a:off x="1436633" y="1001922"/>
            <a:ext cx="6172200" cy="857251"/>
          </a:xfrm>
          <a:prstGeom prst="rect">
            <a:avLst/>
          </a:prstGeom>
        </p:spPr>
        <p:txBody>
          <a:bodyPr>
            <a:noAutofit/>
          </a:bodyPr>
          <a:lstStyle/>
          <a:p>
            <a:r>
              <a:rPr lang="en-US" sz="2400" dirty="0"/>
              <a:t>EHR Naming Project</a:t>
            </a:r>
            <a:endParaRPr sz="2400" dirty="0"/>
          </a:p>
        </p:txBody>
      </p:sp>
      <p:sp>
        <p:nvSpPr>
          <p:cNvPr id="180" name="Content Placeholder 5"/>
          <p:cNvSpPr txBox="1">
            <a:spLocks noGrp="1"/>
          </p:cNvSpPr>
          <p:nvPr>
            <p:ph type="body" idx="1"/>
          </p:nvPr>
        </p:nvSpPr>
        <p:spPr>
          <a:xfrm>
            <a:off x="1535168" y="1732741"/>
            <a:ext cx="6073666" cy="3392519"/>
          </a:xfrm>
          <a:prstGeom prst="rect">
            <a:avLst/>
          </a:prstGeom>
        </p:spPr>
        <p:txBody>
          <a:bodyPr>
            <a:noAutofit/>
          </a:bodyPr>
          <a:lstStyle/>
          <a:p>
            <a:pPr marL="0">
              <a:spcBef>
                <a:spcPts val="900"/>
              </a:spcBef>
              <a:spcAft>
                <a:spcPts val="450"/>
              </a:spcAft>
            </a:pPr>
            <a:r>
              <a:rPr lang="en-US" sz="1800" dirty="0"/>
              <a:t>More than 200 official names submitted</a:t>
            </a:r>
          </a:p>
          <a:p>
            <a:pPr marL="0">
              <a:spcBef>
                <a:spcPts val="900"/>
              </a:spcBef>
              <a:spcAft>
                <a:spcPts val="450"/>
              </a:spcAft>
            </a:pPr>
            <a:r>
              <a:rPr lang="en-US" sz="1800" dirty="0"/>
              <a:t>EHR Oversight Committee narrowed to 5</a:t>
            </a:r>
          </a:p>
          <a:p>
            <a:pPr>
              <a:spcBef>
                <a:spcPts val="900"/>
              </a:spcBef>
              <a:spcAft>
                <a:spcPts val="450"/>
              </a:spcAft>
              <a:buFont typeface="Arial" panose="020B0604020202020204" pitchFamily="34" charset="0"/>
              <a:buChar char="•"/>
            </a:pPr>
            <a:r>
              <a:rPr lang="en-US" sz="1800" dirty="0"/>
              <a:t>The committee challenged PACE to bring forward a name that represented the comprehensive purpose and benefits that would be realized by the EHR project. </a:t>
            </a:r>
          </a:p>
        </p:txBody>
      </p:sp>
      <p:sp>
        <p:nvSpPr>
          <p:cNvPr id="2" name="Slide Number Placeholder 1">
            <a:extLst>
              <a:ext uri="{FF2B5EF4-FFF2-40B4-BE49-F238E27FC236}">
                <a16:creationId xmlns:a16="http://schemas.microsoft.com/office/drawing/2014/main" id="{361D9C08-0B3F-4E8F-971F-26AF8030421F}"/>
              </a:ext>
            </a:extLst>
          </p:cNvPr>
          <p:cNvSpPr>
            <a:spLocks noGrp="1"/>
          </p:cNvSpPr>
          <p:nvPr>
            <p:ph type="sldNum" sz="quarter" idx="2"/>
          </p:nvPr>
        </p:nvSpPr>
        <p:spPr>
          <a:xfrm>
            <a:off x="10816351" y="5719840"/>
            <a:ext cx="156451" cy="230832"/>
          </a:xfrm>
        </p:spPr>
        <p:txBody>
          <a:bodyPr/>
          <a:lstStyle/>
          <a:p>
            <a:pPr hangingPunct="0"/>
            <a:fld id="{86CB4B4D-7CA3-9044-876B-883B54F8677D}" type="slidenum">
              <a:rPr lang="en-US" kern="0">
                <a:latin typeface="Arial"/>
                <a:cs typeface="Arial"/>
                <a:sym typeface="Arial"/>
              </a:rPr>
              <a:pPr hangingPunct="0"/>
              <a:t>2</a:t>
            </a:fld>
            <a:endParaRPr lang="en-US" kern="0" dirty="0">
              <a:latin typeface="Arial"/>
              <a:cs typeface="Arial"/>
              <a:sym typeface="Arial"/>
            </a:endParaRPr>
          </a:p>
        </p:txBody>
      </p:sp>
    </p:spTree>
    <p:extLst>
      <p:ext uri="{BB962C8B-B14F-4D97-AF65-F5344CB8AC3E}">
        <p14:creationId xmlns:p14="http://schemas.microsoft.com/office/powerpoint/2010/main" val="3442643611"/>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5ED65-0380-4635-9CCD-578EB8DC1935}"/>
              </a:ext>
            </a:extLst>
          </p:cNvPr>
          <p:cNvSpPr>
            <a:spLocks noGrp="1"/>
          </p:cNvSpPr>
          <p:nvPr>
            <p:ph type="title"/>
          </p:nvPr>
        </p:nvSpPr>
        <p:spPr/>
        <p:txBody>
          <a:bodyPr/>
          <a:lstStyle/>
          <a:p>
            <a:r>
              <a:rPr lang="en-US" dirty="0"/>
              <a:t>The Finalists </a:t>
            </a:r>
          </a:p>
        </p:txBody>
      </p:sp>
      <p:pic>
        <p:nvPicPr>
          <p:cNvPr id="5" name="Picture 4">
            <a:extLst>
              <a:ext uri="{FF2B5EF4-FFF2-40B4-BE49-F238E27FC236}">
                <a16:creationId xmlns:a16="http://schemas.microsoft.com/office/drawing/2014/main" id="{EF12BCF1-767C-4AB8-B536-B1B379BC1071}"/>
              </a:ext>
            </a:extLst>
          </p:cNvPr>
          <p:cNvPicPr>
            <a:picLocks noChangeAspect="1"/>
          </p:cNvPicPr>
          <p:nvPr/>
        </p:nvPicPr>
        <p:blipFill>
          <a:blip r:embed="rId3"/>
          <a:stretch>
            <a:fillRect/>
          </a:stretch>
        </p:blipFill>
        <p:spPr>
          <a:xfrm>
            <a:off x="2460009" y="2057400"/>
            <a:ext cx="4572000" cy="3429000"/>
          </a:xfrm>
          <a:prstGeom prst="rect">
            <a:avLst/>
          </a:prstGeom>
        </p:spPr>
      </p:pic>
      <p:sp>
        <p:nvSpPr>
          <p:cNvPr id="3" name="Text Placeholder 2">
            <a:extLst>
              <a:ext uri="{FF2B5EF4-FFF2-40B4-BE49-F238E27FC236}">
                <a16:creationId xmlns:a16="http://schemas.microsoft.com/office/drawing/2014/main" id="{20C77661-4769-4DF0-AD96-27A0B3FB6AA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703A2B9-DB50-436D-94C0-5A82750A39B0}"/>
              </a:ext>
            </a:extLst>
          </p:cNvPr>
          <p:cNvSpPr>
            <a:spLocks noGrp="1"/>
          </p:cNvSpPr>
          <p:nvPr>
            <p:ph type="sldNum" sz="quarter" idx="2"/>
          </p:nvPr>
        </p:nvSpPr>
        <p:spPr>
          <a:xfrm>
            <a:off x="10816351" y="5719840"/>
            <a:ext cx="156451" cy="230832"/>
          </a:xfrm>
        </p:spPr>
        <p:txBody>
          <a:bodyPr/>
          <a:lstStyle/>
          <a:p>
            <a:pPr hangingPunct="0"/>
            <a:fld id="{86CB4B4D-7CA3-9044-876B-883B54F8677D}" type="slidenum">
              <a:rPr lang="en-US" kern="0">
                <a:latin typeface="Arial"/>
                <a:cs typeface="Arial"/>
                <a:sym typeface="Arial"/>
              </a:rPr>
              <a:pPr hangingPunct="0"/>
              <a:t>3</a:t>
            </a:fld>
            <a:endParaRPr lang="en-US" kern="0">
              <a:latin typeface="Arial"/>
              <a:cs typeface="Arial"/>
              <a:sym typeface="Arial"/>
            </a:endParaRPr>
          </a:p>
        </p:txBody>
      </p:sp>
    </p:spTree>
    <p:extLst>
      <p:ext uri="{BB962C8B-B14F-4D97-AF65-F5344CB8AC3E}">
        <p14:creationId xmlns:p14="http://schemas.microsoft.com/office/powerpoint/2010/main" val="3270665163"/>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58D90-3558-4DE9-B22C-C9A8C2719A90}"/>
              </a:ext>
            </a:extLst>
          </p:cNvPr>
          <p:cNvSpPr>
            <a:spLocks noGrp="1"/>
          </p:cNvSpPr>
          <p:nvPr>
            <p:ph type="title"/>
          </p:nvPr>
        </p:nvSpPr>
        <p:spPr/>
        <p:txBody>
          <a:bodyPr/>
          <a:lstStyle/>
          <a:p>
            <a:r>
              <a:rPr lang="en-US" dirty="0"/>
              <a:t>The Purpose … </a:t>
            </a:r>
          </a:p>
        </p:txBody>
      </p:sp>
      <p:sp>
        <p:nvSpPr>
          <p:cNvPr id="3" name="Text Placeholder 2">
            <a:extLst>
              <a:ext uri="{FF2B5EF4-FFF2-40B4-BE49-F238E27FC236}">
                <a16:creationId xmlns:a16="http://schemas.microsoft.com/office/drawing/2014/main" id="{43C9EEAB-8792-4FE7-8605-909CBBBC85EC}"/>
              </a:ext>
            </a:extLst>
          </p:cNvPr>
          <p:cNvSpPr>
            <a:spLocks noGrp="1"/>
          </p:cNvSpPr>
          <p:nvPr>
            <p:ph type="body" idx="1"/>
          </p:nvPr>
        </p:nvSpPr>
        <p:spPr/>
        <p:txBody>
          <a:bodyPr>
            <a:normAutofit/>
          </a:bodyPr>
          <a:lstStyle/>
          <a:p>
            <a:r>
              <a:rPr lang="en-US" dirty="0"/>
              <a:t>Focus on the outcomes of the project</a:t>
            </a:r>
          </a:p>
          <a:p>
            <a:r>
              <a:rPr lang="en-US" dirty="0"/>
              <a:t>Serve as a reminder of our mission and vision</a:t>
            </a:r>
          </a:p>
          <a:p>
            <a:pPr marL="0" indent="0">
              <a:buNone/>
            </a:pPr>
            <a:endParaRPr lang="en-US" dirty="0"/>
          </a:p>
        </p:txBody>
      </p:sp>
      <p:sp>
        <p:nvSpPr>
          <p:cNvPr id="4" name="Slide Number Placeholder 3">
            <a:extLst>
              <a:ext uri="{FF2B5EF4-FFF2-40B4-BE49-F238E27FC236}">
                <a16:creationId xmlns:a16="http://schemas.microsoft.com/office/drawing/2014/main" id="{AF3AA33F-86E6-484D-9215-48CFC7CBA3A3}"/>
              </a:ext>
            </a:extLst>
          </p:cNvPr>
          <p:cNvSpPr>
            <a:spLocks noGrp="1"/>
          </p:cNvSpPr>
          <p:nvPr>
            <p:ph type="sldNum" sz="quarter" idx="2"/>
          </p:nvPr>
        </p:nvSpPr>
        <p:spPr>
          <a:xfrm>
            <a:off x="10816351" y="5719840"/>
            <a:ext cx="156451" cy="230832"/>
          </a:xfrm>
        </p:spPr>
        <p:txBody>
          <a:bodyPr/>
          <a:lstStyle/>
          <a:p>
            <a:pPr hangingPunct="0"/>
            <a:fld id="{86CB4B4D-7CA3-9044-876B-883B54F8677D}" type="slidenum">
              <a:rPr lang="en-US" kern="0">
                <a:latin typeface="Arial"/>
                <a:cs typeface="Arial"/>
                <a:sym typeface="Arial"/>
              </a:rPr>
              <a:pPr hangingPunct="0"/>
              <a:t>4</a:t>
            </a:fld>
            <a:endParaRPr lang="en-US" kern="0">
              <a:latin typeface="Arial"/>
              <a:cs typeface="Arial"/>
              <a:sym typeface="Arial"/>
            </a:endParaRPr>
          </a:p>
        </p:txBody>
      </p:sp>
    </p:spTree>
    <p:extLst>
      <p:ext uri="{BB962C8B-B14F-4D97-AF65-F5344CB8AC3E}">
        <p14:creationId xmlns:p14="http://schemas.microsoft.com/office/powerpoint/2010/main" val="107432264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01803-7704-46ED-A260-3557FA718CC4}"/>
              </a:ext>
            </a:extLst>
          </p:cNvPr>
          <p:cNvSpPr>
            <a:spLocks noGrp="1"/>
          </p:cNvSpPr>
          <p:nvPr>
            <p:ph type="title"/>
          </p:nvPr>
        </p:nvSpPr>
        <p:spPr>
          <a:xfrm>
            <a:off x="1485901" y="906910"/>
            <a:ext cx="6172200" cy="857251"/>
          </a:xfrm>
        </p:spPr>
        <p:txBody>
          <a:bodyPr/>
          <a:lstStyle/>
          <a:p>
            <a:r>
              <a:rPr lang="en-US" dirty="0"/>
              <a:t>The Benefits </a:t>
            </a:r>
          </a:p>
        </p:txBody>
      </p:sp>
      <p:sp>
        <p:nvSpPr>
          <p:cNvPr id="4" name="Slide Number Placeholder 3">
            <a:extLst>
              <a:ext uri="{FF2B5EF4-FFF2-40B4-BE49-F238E27FC236}">
                <a16:creationId xmlns:a16="http://schemas.microsoft.com/office/drawing/2014/main" id="{90681079-002C-48C5-930A-9E13F0EC480B}"/>
              </a:ext>
            </a:extLst>
          </p:cNvPr>
          <p:cNvSpPr>
            <a:spLocks noGrp="1"/>
          </p:cNvSpPr>
          <p:nvPr>
            <p:ph type="sldNum" sz="quarter" idx="2"/>
          </p:nvPr>
        </p:nvSpPr>
        <p:spPr>
          <a:xfrm>
            <a:off x="10816351" y="5719840"/>
            <a:ext cx="156451" cy="230832"/>
          </a:xfrm>
        </p:spPr>
        <p:txBody>
          <a:bodyPr/>
          <a:lstStyle/>
          <a:p>
            <a:pPr hangingPunct="0">
              <a:defRPr/>
            </a:pPr>
            <a:fld id="{86CB4B4D-7CA3-9044-876B-883B54F8677D}" type="slidenum">
              <a:rPr lang="en-US" kern="0">
                <a:latin typeface="Arial"/>
                <a:cs typeface="Arial"/>
                <a:sym typeface="Arial"/>
              </a:rPr>
              <a:pPr hangingPunct="0">
                <a:defRPr/>
              </a:pPr>
              <a:t>5</a:t>
            </a:fld>
            <a:endParaRPr lang="en-US" kern="0">
              <a:latin typeface="Arial"/>
              <a:cs typeface="Arial"/>
              <a:sym typeface="Arial"/>
            </a:endParaRPr>
          </a:p>
        </p:txBody>
      </p:sp>
      <p:sp>
        <p:nvSpPr>
          <p:cNvPr id="5" name="Rectangle 4">
            <a:extLst>
              <a:ext uri="{FF2B5EF4-FFF2-40B4-BE49-F238E27FC236}">
                <a16:creationId xmlns:a16="http://schemas.microsoft.com/office/drawing/2014/main" id="{F7DD8A1F-A96C-42FF-9612-07DF17A6978F}"/>
              </a:ext>
            </a:extLst>
          </p:cNvPr>
          <p:cNvSpPr/>
          <p:nvPr/>
        </p:nvSpPr>
        <p:spPr>
          <a:xfrm>
            <a:off x="3214453" y="2736503"/>
            <a:ext cx="2715095" cy="715581"/>
          </a:xfrm>
          <a:prstGeom prst="rect">
            <a:avLst/>
          </a:prstGeom>
        </p:spPr>
        <p:txBody>
          <a:bodyPr wrap="square">
            <a:spAutoFit/>
          </a:bodyPr>
          <a:lstStyle/>
          <a:p>
            <a:pPr hangingPunct="0">
              <a:defRPr/>
            </a:pPr>
            <a:r>
              <a:rPr lang="en-US" sz="4050" b="1" kern="0" dirty="0">
                <a:solidFill>
                  <a:srgbClr val="0070C0"/>
                </a:solidFill>
                <a:latin typeface="Times New Roman" panose="02020603050405020304" pitchFamily="18" charset="0"/>
                <a:cs typeface="Times New Roman" panose="02020603050405020304" pitchFamily="18" charset="0"/>
                <a:sym typeface="Arial"/>
              </a:rPr>
              <a:t>S</a:t>
            </a:r>
            <a:r>
              <a:rPr lang="en-US" sz="4050" kern="0" dirty="0">
                <a:solidFill>
                  <a:srgbClr val="000000"/>
                </a:solidFill>
                <a:latin typeface="Times New Roman" panose="02020603050405020304" pitchFamily="18" charset="0"/>
                <a:cs typeface="Times New Roman" panose="02020603050405020304" pitchFamily="18" charset="0"/>
                <a:sym typeface="Arial"/>
              </a:rPr>
              <a:t>ystemwide </a:t>
            </a:r>
          </a:p>
        </p:txBody>
      </p:sp>
    </p:spTree>
    <p:extLst>
      <p:ext uri="{BB962C8B-B14F-4D97-AF65-F5344CB8AC3E}">
        <p14:creationId xmlns:p14="http://schemas.microsoft.com/office/powerpoint/2010/main" val="29488173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1000"/>
                                        <p:tgtEl>
                                          <p:spTgt spid="5"/>
                                        </p:tgtEl>
                                      </p:cBhvr>
                                    </p:animEffect>
                                    <p:set>
                                      <p:cBhvr>
                                        <p:cTn id="12" dur="1" fill="hold">
                                          <p:stCondLst>
                                            <p:cond delay="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01803-7704-46ED-A260-3557FA718CC4}"/>
              </a:ext>
            </a:extLst>
          </p:cNvPr>
          <p:cNvSpPr>
            <a:spLocks noGrp="1"/>
          </p:cNvSpPr>
          <p:nvPr>
            <p:ph type="title"/>
          </p:nvPr>
        </p:nvSpPr>
        <p:spPr>
          <a:xfrm>
            <a:off x="1485901" y="906910"/>
            <a:ext cx="6172200" cy="857251"/>
          </a:xfrm>
        </p:spPr>
        <p:txBody>
          <a:bodyPr/>
          <a:lstStyle/>
          <a:p>
            <a:r>
              <a:rPr lang="en-US" dirty="0"/>
              <a:t>The Benefits </a:t>
            </a:r>
          </a:p>
        </p:txBody>
      </p:sp>
      <p:sp>
        <p:nvSpPr>
          <p:cNvPr id="4" name="Slide Number Placeholder 3">
            <a:extLst>
              <a:ext uri="{FF2B5EF4-FFF2-40B4-BE49-F238E27FC236}">
                <a16:creationId xmlns:a16="http://schemas.microsoft.com/office/drawing/2014/main" id="{90681079-002C-48C5-930A-9E13F0EC480B}"/>
              </a:ext>
            </a:extLst>
          </p:cNvPr>
          <p:cNvSpPr>
            <a:spLocks noGrp="1"/>
          </p:cNvSpPr>
          <p:nvPr>
            <p:ph type="sldNum" sz="quarter" idx="2"/>
          </p:nvPr>
        </p:nvSpPr>
        <p:spPr>
          <a:xfrm>
            <a:off x="10816351" y="5719840"/>
            <a:ext cx="156451" cy="230832"/>
          </a:xfrm>
        </p:spPr>
        <p:txBody>
          <a:bodyPr/>
          <a:lstStyle/>
          <a:p>
            <a:pPr hangingPunct="0">
              <a:defRPr/>
            </a:pPr>
            <a:fld id="{86CB4B4D-7CA3-9044-876B-883B54F8677D}" type="slidenum">
              <a:rPr lang="en-US" kern="0">
                <a:latin typeface="Arial"/>
                <a:cs typeface="Arial"/>
                <a:sym typeface="Arial"/>
              </a:rPr>
              <a:pPr hangingPunct="0">
                <a:defRPr/>
              </a:pPr>
              <a:t>6</a:t>
            </a:fld>
            <a:endParaRPr lang="en-US" kern="0">
              <a:latin typeface="Arial"/>
              <a:cs typeface="Arial"/>
              <a:sym typeface="Arial"/>
            </a:endParaRPr>
          </a:p>
        </p:txBody>
      </p:sp>
      <p:sp>
        <p:nvSpPr>
          <p:cNvPr id="6" name="Rectangle 5">
            <a:extLst>
              <a:ext uri="{FF2B5EF4-FFF2-40B4-BE49-F238E27FC236}">
                <a16:creationId xmlns:a16="http://schemas.microsoft.com/office/drawing/2014/main" id="{2C4F9E54-7879-4F5E-9CBB-6956888BC553}"/>
              </a:ext>
            </a:extLst>
          </p:cNvPr>
          <p:cNvSpPr/>
          <p:nvPr/>
        </p:nvSpPr>
        <p:spPr>
          <a:xfrm>
            <a:off x="3662024" y="2667253"/>
            <a:ext cx="1819952" cy="784830"/>
          </a:xfrm>
          <a:prstGeom prst="rect">
            <a:avLst/>
          </a:prstGeom>
        </p:spPr>
        <p:txBody>
          <a:bodyPr wrap="square">
            <a:spAutoFit/>
          </a:bodyPr>
          <a:lstStyle/>
          <a:p>
            <a:pPr hangingPunct="0">
              <a:defRPr/>
            </a:pPr>
            <a:r>
              <a:rPr lang="en-US" sz="4500" b="1" kern="0" dirty="0">
                <a:solidFill>
                  <a:srgbClr val="0070C0"/>
                </a:solidFill>
                <a:latin typeface="Times New Roman" panose="02020603050405020304" pitchFamily="18" charset="0"/>
                <a:cs typeface="Times New Roman" panose="02020603050405020304" pitchFamily="18" charset="0"/>
                <a:sym typeface="Arial"/>
              </a:rPr>
              <a:t>A</a:t>
            </a:r>
            <a:r>
              <a:rPr lang="en-US" sz="4500" kern="0" dirty="0">
                <a:solidFill>
                  <a:srgbClr val="000000"/>
                </a:solidFill>
                <a:latin typeface="Times New Roman" panose="02020603050405020304" pitchFamily="18" charset="0"/>
                <a:cs typeface="Times New Roman" panose="02020603050405020304" pitchFamily="18" charset="0"/>
                <a:sym typeface="Arial"/>
              </a:rPr>
              <a:t>ccess</a:t>
            </a:r>
          </a:p>
        </p:txBody>
      </p:sp>
    </p:spTree>
    <p:extLst>
      <p:ext uri="{BB962C8B-B14F-4D97-AF65-F5344CB8AC3E}">
        <p14:creationId xmlns:p14="http://schemas.microsoft.com/office/powerpoint/2010/main" val="184150289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1000"/>
                                        <p:tgtEl>
                                          <p:spTgt spid="6"/>
                                        </p:tgtEl>
                                      </p:cBhvr>
                                    </p:animEffect>
                                    <p:set>
                                      <p:cBhvr>
                                        <p:cTn id="12"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01803-7704-46ED-A260-3557FA718CC4}"/>
              </a:ext>
            </a:extLst>
          </p:cNvPr>
          <p:cNvSpPr>
            <a:spLocks noGrp="1"/>
          </p:cNvSpPr>
          <p:nvPr>
            <p:ph type="title"/>
          </p:nvPr>
        </p:nvSpPr>
        <p:spPr>
          <a:xfrm>
            <a:off x="1485901" y="906910"/>
            <a:ext cx="6172200" cy="857251"/>
          </a:xfrm>
        </p:spPr>
        <p:txBody>
          <a:bodyPr/>
          <a:lstStyle/>
          <a:p>
            <a:r>
              <a:rPr lang="en-US" dirty="0"/>
              <a:t>The Benefits </a:t>
            </a:r>
          </a:p>
        </p:txBody>
      </p:sp>
      <p:sp>
        <p:nvSpPr>
          <p:cNvPr id="4" name="Slide Number Placeholder 3">
            <a:extLst>
              <a:ext uri="{FF2B5EF4-FFF2-40B4-BE49-F238E27FC236}">
                <a16:creationId xmlns:a16="http://schemas.microsoft.com/office/drawing/2014/main" id="{90681079-002C-48C5-930A-9E13F0EC480B}"/>
              </a:ext>
            </a:extLst>
          </p:cNvPr>
          <p:cNvSpPr>
            <a:spLocks noGrp="1"/>
          </p:cNvSpPr>
          <p:nvPr>
            <p:ph type="sldNum" sz="quarter" idx="2"/>
          </p:nvPr>
        </p:nvSpPr>
        <p:spPr>
          <a:xfrm>
            <a:off x="10816351" y="5719840"/>
            <a:ext cx="156451" cy="230832"/>
          </a:xfrm>
        </p:spPr>
        <p:txBody>
          <a:bodyPr/>
          <a:lstStyle/>
          <a:p>
            <a:pPr hangingPunct="0">
              <a:defRPr/>
            </a:pPr>
            <a:fld id="{86CB4B4D-7CA3-9044-876B-883B54F8677D}" type="slidenum">
              <a:rPr lang="en-US" kern="0">
                <a:latin typeface="Arial"/>
                <a:cs typeface="Arial"/>
                <a:sym typeface="Arial"/>
              </a:rPr>
              <a:pPr hangingPunct="0">
                <a:defRPr/>
              </a:pPr>
              <a:t>7</a:t>
            </a:fld>
            <a:endParaRPr lang="en-US" kern="0">
              <a:latin typeface="Arial"/>
              <a:cs typeface="Arial"/>
              <a:sym typeface="Arial"/>
            </a:endParaRPr>
          </a:p>
        </p:txBody>
      </p:sp>
      <p:sp>
        <p:nvSpPr>
          <p:cNvPr id="7" name="Rectangle 6">
            <a:extLst>
              <a:ext uri="{FF2B5EF4-FFF2-40B4-BE49-F238E27FC236}">
                <a16:creationId xmlns:a16="http://schemas.microsoft.com/office/drawing/2014/main" id="{BE8C9879-FC8B-473F-8516-74A3A22FA9FD}"/>
              </a:ext>
            </a:extLst>
          </p:cNvPr>
          <p:cNvSpPr/>
          <p:nvPr/>
        </p:nvSpPr>
        <p:spPr>
          <a:xfrm>
            <a:off x="1415367" y="2736503"/>
            <a:ext cx="6359433" cy="715581"/>
          </a:xfrm>
          <a:prstGeom prst="rect">
            <a:avLst/>
          </a:prstGeom>
        </p:spPr>
        <p:txBody>
          <a:bodyPr wrap="none">
            <a:spAutoFit/>
          </a:bodyPr>
          <a:lstStyle/>
          <a:p>
            <a:pPr hangingPunct="0">
              <a:defRPr/>
            </a:pPr>
            <a:r>
              <a:rPr lang="en-US" sz="4050" b="1" kern="0" dirty="0">
                <a:solidFill>
                  <a:srgbClr val="0070C0"/>
                </a:solidFill>
                <a:latin typeface="Times New Roman" panose="02020603050405020304" pitchFamily="18" charset="0"/>
                <a:cs typeface="Times New Roman" panose="02020603050405020304" pitchFamily="18" charset="0"/>
                <a:sym typeface="Arial"/>
              </a:rPr>
              <a:t>P</a:t>
            </a:r>
            <a:r>
              <a:rPr lang="en-US" sz="4050" kern="0" dirty="0">
                <a:solidFill>
                  <a:srgbClr val="000000"/>
                </a:solidFill>
                <a:latin typeface="Times New Roman" panose="02020603050405020304" pitchFamily="18" charset="0"/>
                <a:cs typeface="Times New Roman" panose="02020603050405020304" pitchFamily="18" charset="0"/>
                <a:sym typeface="Arial"/>
              </a:rPr>
              <a:t>romoting </a:t>
            </a:r>
            <a:r>
              <a:rPr lang="en-US" sz="4050" b="1" kern="0" dirty="0">
                <a:solidFill>
                  <a:srgbClr val="0070C0"/>
                </a:solidFill>
                <a:latin typeface="Times New Roman" panose="02020603050405020304" pitchFamily="18" charset="0"/>
                <a:cs typeface="Times New Roman" panose="02020603050405020304" pitchFamily="18" charset="0"/>
                <a:sym typeface="Arial"/>
              </a:rPr>
              <a:t>P</a:t>
            </a:r>
            <a:r>
              <a:rPr lang="en-US" sz="4050" kern="0" dirty="0">
                <a:solidFill>
                  <a:srgbClr val="000000"/>
                </a:solidFill>
                <a:latin typeface="Times New Roman" panose="02020603050405020304" pitchFamily="18" charset="0"/>
                <a:cs typeface="Times New Roman" panose="02020603050405020304" pitchFamily="18" charset="0"/>
                <a:sym typeface="Arial"/>
              </a:rPr>
              <a:t>opulation </a:t>
            </a:r>
            <a:r>
              <a:rPr lang="en-US" sz="4050" b="1" kern="0" dirty="0">
                <a:solidFill>
                  <a:srgbClr val="0070C0"/>
                </a:solidFill>
                <a:latin typeface="Times New Roman" panose="02020603050405020304" pitchFamily="18" charset="0"/>
                <a:cs typeface="Times New Roman" panose="02020603050405020304" pitchFamily="18" charset="0"/>
                <a:sym typeface="Arial"/>
              </a:rPr>
              <a:t>H</a:t>
            </a:r>
            <a:r>
              <a:rPr lang="en-US" sz="4050" kern="0" dirty="0">
                <a:solidFill>
                  <a:srgbClr val="000000"/>
                </a:solidFill>
                <a:latin typeface="Times New Roman" panose="02020603050405020304" pitchFamily="18" charset="0"/>
                <a:cs typeface="Times New Roman" panose="02020603050405020304" pitchFamily="18" charset="0"/>
                <a:sym typeface="Arial"/>
              </a:rPr>
              <a:t>ealth</a:t>
            </a:r>
          </a:p>
        </p:txBody>
      </p:sp>
    </p:spTree>
    <p:extLst>
      <p:ext uri="{BB962C8B-B14F-4D97-AF65-F5344CB8AC3E}">
        <p14:creationId xmlns:p14="http://schemas.microsoft.com/office/powerpoint/2010/main" val="104239500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1000"/>
                                        <p:tgtEl>
                                          <p:spTgt spid="7"/>
                                        </p:tgtEl>
                                      </p:cBhvr>
                                    </p:animEffect>
                                    <p:set>
                                      <p:cBhvr>
                                        <p:cTn id="12" dur="1" fill="hold">
                                          <p:stCondLst>
                                            <p:cond delay="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2" nodeType="clickEffect">
                                  <p:stCondLst>
                                    <p:cond delay="0"/>
                                  </p:stCondLst>
                                  <p:childTnLst>
                                    <p:animEffect transition="out" filter="fade">
                                      <p:cBhvr>
                                        <p:cTn id="16" dur="1000"/>
                                        <p:tgtEl>
                                          <p:spTgt spid="7"/>
                                        </p:tgtEl>
                                      </p:cBhvr>
                                    </p:animEffect>
                                    <p:set>
                                      <p:cBhvr>
                                        <p:cTn id="17"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7" grpId="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01803-7704-46ED-A260-3557FA718CC4}"/>
              </a:ext>
            </a:extLst>
          </p:cNvPr>
          <p:cNvSpPr>
            <a:spLocks noGrp="1"/>
          </p:cNvSpPr>
          <p:nvPr>
            <p:ph type="title"/>
          </p:nvPr>
        </p:nvSpPr>
        <p:spPr>
          <a:xfrm>
            <a:off x="1485901" y="906910"/>
            <a:ext cx="6172200" cy="857251"/>
          </a:xfrm>
        </p:spPr>
        <p:txBody>
          <a:bodyPr/>
          <a:lstStyle/>
          <a:p>
            <a:r>
              <a:rPr lang="en-US" dirty="0"/>
              <a:t>The Benefits  </a:t>
            </a:r>
          </a:p>
        </p:txBody>
      </p:sp>
      <p:sp>
        <p:nvSpPr>
          <p:cNvPr id="4" name="Slide Number Placeholder 3">
            <a:extLst>
              <a:ext uri="{FF2B5EF4-FFF2-40B4-BE49-F238E27FC236}">
                <a16:creationId xmlns:a16="http://schemas.microsoft.com/office/drawing/2014/main" id="{90681079-002C-48C5-930A-9E13F0EC480B}"/>
              </a:ext>
            </a:extLst>
          </p:cNvPr>
          <p:cNvSpPr>
            <a:spLocks noGrp="1"/>
          </p:cNvSpPr>
          <p:nvPr>
            <p:ph type="sldNum" sz="quarter" idx="2"/>
          </p:nvPr>
        </p:nvSpPr>
        <p:spPr>
          <a:xfrm>
            <a:off x="10816351" y="5719840"/>
            <a:ext cx="156451" cy="230832"/>
          </a:xfrm>
        </p:spPr>
        <p:txBody>
          <a:bodyPr/>
          <a:lstStyle/>
          <a:p>
            <a:pPr hangingPunct="0">
              <a:defRPr/>
            </a:pPr>
            <a:fld id="{86CB4B4D-7CA3-9044-876B-883B54F8677D}" type="slidenum">
              <a:rPr lang="en-US" kern="0">
                <a:latin typeface="Arial"/>
                <a:cs typeface="Arial"/>
                <a:sym typeface="Arial"/>
              </a:rPr>
              <a:pPr hangingPunct="0">
                <a:defRPr/>
              </a:pPr>
              <a:t>8</a:t>
            </a:fld>
            <a:endParaRPr lang="en-US" kern="0">
              <a:latin typeface="Arial"/>
              <a:cs typeface="Arial"/>
              <a:sym typeface="Arial"/>
            </a:endParaRPr>
          </a:p>
        </p:txBody>
      </p:sp>
      <p:sp>
        <p:nvSpPr>
          <p:cNvPr id="8" name="Rectangle 7">
            <a:extLst>
              <a:ext uri="{FF2B5EF4-FFF2-40B4-BE49-F238E27FC236}">
                <a16:creationId xmlns:a16="http://schemas.microsoft.com/office/drawing/2014/main" id="{C45750C1-F7B5-47BA-9DA5-BAFA60790CDC}"/>
              </a:ext>
            </a:extLst>
          </p:cNvPr>
          <p:cNvSpPr/>
          <p:nvPr/>
        </p:nvSpPr>
        <p:spPr>
          <a:xfrm>
            <a:off x="3212713" y="2667253"/>
            <a:ext cx="2973598" cy="784830"/>
          </a:xfrm>
          <a:prstGeom prst="rect">
            <a:avLst/>
          </a:prstGeom>
        </p:spPr>
        <p:txBody>
          <a:bodyPr wrap="square">
            <a:spAutoFit/>
          </a:bodyPr>
          <a:lstStyle/>
          <a:p>
            <a:pPr>
              <a:spcBef>
                <a:spcPts val="525"/>
              </a:spcBef>
              <a:buSzPct val="100000"/>
              <a:defRPr/>
            </a:pPr>
            <a:r>
              <a:rPr lang="en-US" sz="4500" b="1" kern="0" dirty="0">
                <a:solidFill>
                  <a:srgbClr val="0070C0"/>
                </a:solidFill>
                <a:latin typeface="Times New Roman" panose="02020603050405020304" pitchFamily="18" charset="0"/>
                <a:cs typeface="Times New Roman" panose="02020603050405020304" pitchFamily="18" charset="0"/>
                <a:sym typeface="Times New Roman"/>
              </a:rPr>
              <a:t>I</a:t>
            </a:r>
            <a:r>
              <a:rPr lang="en-US" sz="4500" kern="0" dirty="0">
                <a:solidFill>
                  <a:srgbClr val="000000"/>
                </a:solidFill>
                <a:latin typeface="Times New Roman" panose="02020603050405020304" pitchFamily="18" charset="0"/>
                <a:cs typeface="Times New Roman" panose="02020603050405020304" pitchFamily="18" charset="0"/>
                <a:sym typeface="Times New Roman"/>
              </a:rPr>
              <a:t>ntegration  </a:t>
            </a:r>
          </a:p>
        </p:txBody>
      </p:sp>
    </p:spTree>
    <p:extLst>
      <p:ext uri="{BB962C8B-B14F-4D97-AF65-F5344CB8AC3E}">
        <p14:creationId xmlns:p14="http://schemas.microsoft.com/office/powerpoint/2010/main" val="17504310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1000"/>
                                        <p:tgtEl>
                                          <p:spTgt spid="8">
                                            <p:txEl>
                                              <p:pRg st="0" end="0"/>
                                            </p:txEl>
                                          </p:spTgt>
                                        </p:tgtEl>
                                      </p:cBhvr>
                                    </p:animEffect>
                                    <p:set>
                                      <p:cBhvr>
                                        <p:cTn id="12" dur="1" fill="hold">
                                          <p:stCondLst>
                                            <p:cond delay="999"/>
                                          </p:stCondLst>
                                        </p:cTn>
                                        <p:tgtEl>
                                          <p:spTgt spid="8">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8" grpId="1"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01803-7704-46ED-A260-3557FA718CC4}"/>
              </a:ext>
            </a:extLst>
          </p:cNvPr>
          <p:cNvSpPr>
            <a:spLocks noGrp="1"/>
          </p:cNvSpPr>
          <p:nvPr>
            <p:ph type="title"/>
          </p:nvPr>
        </p:nvSpPr>
        <p:spPr>
          <a:xfrm>
            <a:off x="1485901" y="906910"/>
            <a:ext cx="6172200" cy="857251"/>
          </a:xfrm>
        </p:spPr>
        <p:txBody>
          <a:bodyPr/>
          <a:lstStyle/>
          <a:p>
            <a:r>
              <a:rPr lang="en-US" dirty="0"/>
              <a:t>The Benefits </a:t>
            </a:r>
          </a:p>
        </p:txBody>
      </p:sp>
      <p:sp>
        <p:nvSpPr>
          <p:cNvPr id="4" name="Slide Number Placeholder 3">
            <a:extLst>
              <a:ext uri="{FF2B5EF4-FFF2-40B4-BE49-F238E27FC236}">
                <a16:creationId xmlns:a16="http://schemas.microsoft.com/office/drawing/2014/main" id="{90681079-002C-48C5-930A-9E13F0EC480B}"/>
              </a:ext>
            </a:extLst>
          </p:cNvPr>
          <p:cNvSpPr>
            <a:spLocks noGrp="1"/>
          </p:cNvSpPr>
          <p:nvPr>
            <p:ph type="sldNum" sz="quarter" idx="2"/>
          </p:nvPr>
        </p:nvSpPr>
        <p:spPr>
          <a:xfrm>
            <a:off x="10752231" y="5719840"/>
            <a:ext cx="220571" cy="230832"/>
          </a:xfrm>
        </p:spPr>
        <p:txBody>
          <a:bodyPr/>
          <a:lstStyle/>
          <a:p>
            <a:pPr hangingPunct="0">
              <a:defRPr/>
            </a:pPr>
            <a:fld id="{86CB4B4D-7CA3-9044-876B-883B54F8677D}" type="slidenum">
              <a:rPr lang="en-US" kern="0">
                <a:latin typeface="Arial"/>
                <a:cs typeface="Arial"/>
                <a:sym typeface="Arial"/>
              </a:rPr>
              <a:pPr hangingPunct="0">
                <a:defRPr/>
              </a:pPr>
              <a:t>9</a:t>
            </a:fld>
            <a:endParaRPr lang="en-US" kern="0">
              <a:latin typeface="Arial"/>
              <a:cs typeface="Arial"/>
              <a:sym typeface="Arial"/>
            </a:endParaRPr>
          </a:p>
        </p:txBody>
      </p:sp>
      <p:sp>
        <p:nvSpPr>
          <p:cNvPr id="9" name="Rectangle 8">
            <a:extLst>
              <a:ext uri="{FF2B5EF4-FFF2-40B4-BE49-F238E27FC236}">
                <a16:creationId xmlns:a16="http://schemas.microsoft.com/office/drawing/2014/main" id="{2A1A1F4B-215A-463D-BBC3-3F1A1A327061}"/>
              </a:ext>
            </a:extLst>
          </p:cNvPr>
          <p:cNvSpPr/>
          <p:nvPr/>
        </p:nvSpPr>
        <p:spPr>
          <a:xfrm>
            <a:off x="3263423" y="2667253"/>
            <a:ext cx="2617155" cy="784830"/>
          </a:xfrm>
          <a:prstGeom prst="rect">
            <a:avLst/>
          </a:prstGeom>
        </p:spPr>
        <p:txBody>
          <a:bodyPr wrap="square">
            <a:spAutoFit/>
          </a:bodyPr>
          <a:lstStyle/>
          <a:p>
            <a:pPr hangingPunct="0">
              <a:defRPr/>
            </a:pPr>
            <a:r>
              <a:rPr lang="en-US" sz="4500" b="1" kern="0" dirty="0">
                <a:solidFill>
                  <a:srgbClr val="0070C0"/>
                </a:solidFill>
                <a:latin typeface="Times New Roman" panose="02020603050405020304" pitchFamily="18" charset="0"/>
                <a:cs typeface="Times New Roman" panose="02020603050405020304" pitchFamily="18" charset="0"/>
                <a:sym typeface="Arial"/>
              </a:rPr>
              <a:t>R</a:t>
            </a:r>
            <a:r>
              <a:rPr lang="en-US" sz="4500" kern="0" dirty="0">
                <a:solidFill>
                  <a:srgbClr val="000000"/>
                </a:solidFill>
                <a:latin typeface="Times New Roman" panose="02020603050405020304" pitchFamily="18" charset="0"/>
                <a:cs typeface="Times New Roman" panose="02020603050405020304" pitchFamily="18" charset="0"/>
                <a:sym typeface="Arial"/>
              </a:rPr>
              <a:t>esilience </a:t>
            </a:r>
          </a:p>
        </p:txBody>
      </p:sp>
    </p:spTree>
    <p:extLst>
      <p:ext uri="{BB962C8B-B14F-4D97-AF65-F5344CB8AC3E}">
        <p14:creationId xmlns:p14="http://schemas.microsoft.com/office/powerpoint/2010/main" val="3323145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1000"/>
                                  </p:stCondLst>
                                  <p:childTnLst>
                                    <p:animEffect transition="out" filter="fad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Lst>
  </p:timing>
</p:sld>
</file>

<file path=ppt/theme/theme1.xml><?xml version="1.0" encoding="utf-8"?>
<a:theme xmlns:a="http://schemas.openxmlformats.org/drawingml/2006/main" name="1_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755</TotalTime>
  <Words>1177</Words>
  <Application>Microsoft Office PowerPoint</Application>
  <PresentationFormat>On-screen Show (4:3)</PresentationFormat>
  <Paragraphs>87</Paragraphs>
  <Slides>13</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Gotham-Medium</vt:lpstr>
      <vt:lpstr>Helvetica</vt:lpstr>
      <vt:lpstr>Times New Roman</vt:lpstr>
      <vt:lpstr>1_Office Theme</vt:lpstr>
      <vt:lpstr>PowerPoint Presentation</vt:lpstr>
      <vt:lpstr>EHR Naming Project</vt:lpstr>
      <vt:lpstr>The Finalists </vt:lpstr>
      <vt:lpstr>The Purpose … </vt:lpstr>
      <vt:lpstr>The Benefits </vt:lpstr>
      <vt:lpstr>The Benefits </vt:lpstr>
      <vt:lpstr>The Benefits </vt:lpstr>
      <vt:lpstr>The Benefits  </vt:lpstr>
      <vt:lpstr>The Benefits </vt:lpstr>
      <vt:lpstr>The Benefits  </vt:lpstr>
      <vt:lpstr>PowerPoint Presentation</vt:lpstr>
      <vt:lpstr>Next Steps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Lightfoot, Terry</dc:creator>
  <cp:lastModifiedBy>Lightfoot, Terry</cp:lastModifiedBy>
  <cp:revision>9</cp:revision>
  <dcterms:created xsi:type="dcterms:W3CDTF">2018-09-27T02:43:46Z</dcterms:created>
  <dcterms:modified xsi:type="dcterms:W3CDTF">2018-09-27T15:19:38Z</dcterms:modified>
</cp:coreProperties>
</file>