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1" r:id="rId3"/>
    <p:sldId id="283" r:id="rId4"/>
    <p:sldId id="284" r:id="rId5"/>
    <p:sldId id="280" r:id="rId6"/>
    <p:sldId id="285" r:id="rId7"/>
    <p:sldId id="286" r:id="rId8"/>
    <p:sldId id="279" r:id="rId9"/>
    <p:sldId id="287" r:id="rId10"/>
    <p:sldId id="282" r:id="rId11"/>
    <p:sldId id="28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7" autoAdjust="0"/>
  </p:normalViewPr>
  <p:slideViewPr>
    <p:cSldViewPr>
      <p:cViewPr varScale="1">
        <p:scale>
          <a:sx n="79" d="100"/>
          <a:sy n="79" d="100"/>
        </p:scale>
        <p:origin x="10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-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- Arial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- Arial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– Times New Roman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2A0C97F1-DCE8-41B9-904B-C70B5455823B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HS_H_PN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6778" y="6211824"/>
            <a:ext cx="1968139" cy="4593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081C6"/>
          </a:solidFill>
          <a:latin typeface="+mn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EMPLOYEE RECOGNITION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May 24, 2018</a:t>
            </a:r>
          </a:p>
        </p:txBody>
      </p:sp>
    </p:spTree>
    <p:extLst>
      <p:ext uri="{BB962C8B-B14F-4D97-AF65-F5344CB8AC3E}">
        <p14:creationId xmlns:p14="http://schemas.microsoft.com/office/powerpoint/2010/main" val="207339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4191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FAIRMONT HOSPITAL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Christine Pelgone-Herz, MA, LNHA </a:t>
            </a:r>
            <a:br>
              <a:rPr lang="en-US" sz="3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Administrator</a:t>
            </a:r>
            <a:br>
              <a:rPr lang="en-US" sz="4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7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301"/>
            <a:ext cx="7226396" cy="548640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447800"/>
            <a:ext cx="6858000" cy="3127375"/>
          </a:xfrm>
        </p:spPr>
        <p:txBody>
          <a:bodyPr>
            <a:noAutofit/>
          </a:bodyPr>
          <a:lstStyle/>
          <a:p>
            <a:br>
              <a:rPr lang="en-US" sz="40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all" dirty="0">
                <a:latin typeface="Times New Roman" pitchFamily="18" charset="0"/>
                <a:cs typeface="Times New Roman" pitchFamily="18" charset="0"/>
              </a:rPr>
              <a:t>This concludes the presentation.</a:t>
            </a:r>
            <a:br>
              <a:rPr lang="en-US" sz="4000" b="1" cap="all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18959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153400" cy="3127375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JOHN GEORGE</a:t>
            </a:r>
            <a:br>
              <a:rPr lang="en-US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PSYCHIATRIC HOSPITAL</a:t>
            </a:r>
            <a:br>
              <a:rPr lang="en-US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KARYN TRIBBLE</a:t>
            </a: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CAO, BEHAVIORAL HEALTH</a:t>
            </a:r>
            <a:endParaRPr lang="en-US" sz="4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1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29542"/>
            <a:ext cx="7315200" cy="5507614"/>
          </a:xfrm>
          <a:prstGeom prst="rect">
            <a:avLst/>
          </a:prstGeom>
          <a:noFill/>
          <a:ln w="1206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8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96" y="533400"/>
            <a:ext cx="7351949" cy="548640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9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419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HIGHLAND GENERAL HOSPITAL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 chapman</a:t>
            </a: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CHIEF ADMINISTRATIVE OFFICER</a:t>
            </a: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7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414286" cy="548640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6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37" y="533400"/>
            <a:ext cx="7312353" cy="548640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3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419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ALAMEDA HOSPITAL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Fefe Tequame, RN, MSN, CNS Director, Nursing Services and Professional Practice </a:t>
            </a:r>
            <a:br>
              <a:rPr lang="en-US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7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09545" cy="548640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4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15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</vt:lpstr>
      <vt:lpstr>Times New Roman</vt:lpstr>
      <vt:lpstr>Office Theme</vt:lpstr>
      <vt:lpstr>EMPLOYEE RECOGNITION</vt:lpstr>
      <vt:lpstr>JOHN GEORGE PSYCHIATRIC HOSPITAL  DR. KARYN TRIBBLE CAO, BEHAVIORAL HEALTH</vt:lpstr>
      <vt:lpstr>PowerPoint Presentation</vt:lpstr>
      <vt:lpstr>PowerPoint Presentation</vt:lpstr>
      <vt:lpstr>HIGHLAND GENERAL HOSPITAL  John chapman CHIEF ADMINISTRATIVE OFFICER </vt:lpstr>
      <vt:lpstr>PowerPoint Presentation</vt:lpstr>
      <vt:lpstr>PowerPoint Presentation</vt:lpstr>
      <vt:lpstr>ALAMEDA HOSPITAL  Fefe Tequame, RN, MSN, CNS Director, Nursing Services and Professional Practice  </vt:lpstr>
      <vt:lpstr>PowerPoint Presentation</vt:lpstr>
      <vt:lpstr>FAIRMONT HOSPITAL  Christine Pelgone-Herz, MA, LNHA  Administrator  </vt:lpstr>
      <vt:lpstr>PowerPoint Presentation</vt:lpstr>
      <vt:lpstr> This concludes the presentation.  Thank you.</vt:lpstr>
    </vt:vector>
  </TitlesOfParts>
  <Company>Alameda County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Jojola Gonsalves, Ronna</cp:lastModifiedBy>
  <cp:revision>275</cp:revision>
  <dcterms:created xsi:type="dcterms:W3CDTF">2013-07-18T17:43:46Z</dcterms:created>
  <dcterms:modified xsi:type="dcterms:W3CDTF">2018-05-30T17:36:07Z</dcterms:modified>
</cp:coreProperties>
</file>